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9" r:id="rId3"/>
    <p:sldId id="261" r:id="rId4"/>
    <p:sldId id="262" r:id="rId5"/>
    <p:sldId id="263" r:id="rId6"/>
    <p:sldId id="264" r:id="rId7"/>
    <p:sldId id="265" r:id="rId8"/>
    <p:sldId id="266" r:id="rId9"/>
    <p:sldId id="267" r:id="rId10"/>
    <p:sldId id="268" r:id="rId11"/>
    <p:sldId id="269" r:id="rId12"/>
    <p:sldId id="272" r:id="rId13"/>
    <p:sldId id="270" r:id="rId14"/>
    <p:sldId id="271" r:id="rId15"/>
    <p:sldId id="275" r:id="rId16"/>
    <p:sldId id="276" r:id="rId17"/>
    <p:sldId id="277" r:id="rId18"/>
    <p:sldId id="278" r:id="rId19"/>
    <p:sldId id="280" r:id="rId20"/>
    <p:sldId id="279" r:id="rId21"/>
    <p:sldId id="281" r:id="rId22"/>
    <p:sldId id="310" r:id="rId23"/>
    <p:sldId id="311" r:id="rId24"/>
    <p:sldId id="312" r:id="rId25"/>
    <p:sldId id="282" r:id="rId26"/>
    <p:sldId id="283" r:id="rId27"/>
    <p:sldId id="284" r:id="rId28"/>
    <p:sldId id="285" r:id="rId29"/>
    <p:sldId id="286" r:id="rId30"/>
    <p:sldId id="287" r:id="rId31"/>
    <p:sldId id="288" r:id="rId32"/>
    <p:sldId id="289" r:id="rId33"/>
    <p:sldId id="290" r:id="rId34"/>
    <p:sldId id="291" r:id="rId35"/>
    <p:sldId id="293" r:id="rId36"/>
    <p:sldId id="292" r:id="rId37"/>
    <p:sldId id="294" r:id="rId38"/>
    <p:sldId id="295" r:id="rId39"/>
    <p:sldId id="296" r:id="rId40"/>
    <p:sldId id="297" r:id="rId41"/>
    <p:sldId id="298" r:id="rId42"/>
    <p:sldId id="299" r:id="rId43"/>
    <p:sldId id="301" r:id="rId44"/>
    <p:sldId id="305" r:id="rId45"/>
    <p:sldId id="306" r:id="rId46"/>
    <p:sldId id="307" r:id="rId47"/>
    <p:sldId id="300" r:id="rId48"/>
    <p:sldId id="302" r:id="rId49"/>
    <p:sldId id="308" r:id="rId50"/>
    <p:sldId id="303" r:id="rId51"/>
    <p:sldId id="304" r:id="rId52"/>
    <p:sldId id="309" r:id="rId53"/>
    <p:sldId id="313" r:id="rId54"/>
    <p:sldId id="314" r:id="rId55"/>
    <p:sldId id="315" r:id="rId56"/>
    <p:sldId id="316" r:id="rId57"/>
    <p:sldId id="317" r:id="rId58"/>
    <p:sldId id="31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B47A3C-4FD3-472B-2329-6F18D0F980BF}" name="ANKIT VERMA" initials="AV" userId="515f16984ae2a6e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9" autoAdjust="0"/>
  </p:normalViewPr>
  <p:slideViewPr>
    <p:cSldViewPr snapToGrid="0">
      <p:cViewPr varScale="1">
        <p:scale>
          <a:sx n="78" d="100"/>
          <a:sy n="78" d="100"/>
        </p:scale>
        <p:origin x="85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6T22:45:49.745"/>
    </inkml:context>
    <inkml:brush xml:id="br0">
      <inkml:brushProperty name="width" value="0.35" units="cm"/>
      <inkml:brushProperty name="height" value="0.35" units="cm"/>
      <inkml:brushProperty name="color" value="#B4C3DA"/>
      <inkml:brushProperty name="ignorePressure" value="1"/>
      <inkml:brushProperty name="inkEffects" value="silver"/>
      <inkml:brushProperty name="anchorX" value="4766.47559"/>
      <inkml:brushProperty name="anchorY" value="-2579.87036"/>
      <inkml:brushProperty name="scaleFactor" value="0.5"/>
    </inkml:brush>
  </inkml:definitions>
  <inkml:trace contextRef="#ctx0" brushRef="#br0">1 1146,'0'0,"8"-2,19-6,3-2,9-2,0 0,4-1,-3 1,-3 1,1-1,-3 2,4-2,1-1,3 0,7-2,-3 1,-4 0,3 1,-3-1,2 1,-5 0,2 0,-2 1,-2 1,1-1,8-3,-3 2,6-2,-4 0,-3 2,21-6,1-1,-4 1,0 1,-8 1,-2 2,-4 0,-5 3,1-1,5-2,-4 1,6-1,-4 1,1 0,-4 1,-5 1,1 0,1 0,3-2,8-1,-3 0,1 0,-4 2,-6 1,0 0,-4 1,3-1,-3 2,-3 0,3-1,2 0,4-2,-1 1,6-2,7-2,-2 0,-5 2,5-1,1-1,-1 0,-1 1,6-2,-5 1,6-1,-2 0,5-2,-2 2,-6 1,-2 1,-6 1,-2 1,-3 2,0-1,-4 1,-2 1,-8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09.352"/>
    </inkml:context>
    <inkml:brush xml:id="br0">
      <inkml:brushProperty name="width" value="0.035" units="cm"/>
      <inkml:brushProperty name="height" value="0.035" units="cm"/>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09.838"/>
    </inkml:context>
    <inkml:brush xml:id="br0">
      <inkml:brushProperty name="width" value="0.035" units="cm"/>
      <inkml:brushProperty name="height" value="0.035" units="cm"/>
    </inkml:brush>
  </inkml:definitions>
  <inkml:trace contextRef="#ctx0" brushRef="#br0">1 1 24575,'1'1'0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10.170"/>
    </inkml:context>
    <inkml:brush xml:id="br0">
      <inkml:brushProperty name="width" value="0.035" units="cm"/>
      <inkml:brushProperty name="height" value="0.035" units="cm"/>
    </inkml:brush>
  </inkml:definitions>
  <inkml:trace contextRef="#ctx0" brushRef="#br0">0 0 24575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10.701"/>
    </inkml:context>
    <inkml:brush xml:id="br0">
      <inkml:brushProperty name="width" value="0.035" units="cm"/>
      <inkml:brushProperty name="height" value="0.035" units="cm"/>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11.054"/>
    </inkml:context>
    <inkml:brush xml:id="br0">
      <inkml:brushProperty name="width" value="0.035" units="cm"/>
      <inkml:brushProperty name="height" value="0.035" units="cm"/>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13.457"/>
    </inkml:context>
    <inkml:brush xml:id="br0">
      <inkml:brushProperty name="width" value="0.035" units="cm"/>
      <inkml:brushProperty name="height" value="0.035" units="cm"/>
    </inkml:brush>
  </inkml:definitions>
  <inkml:trace contextRef="#ctx0" brushRef="#br0">1 0 24575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13.953"/>
    </inkml:context>
    <inkml:brush xml:id="br0">
      <inkml:brushProperty name="width" value="0.035" units="cm"/>
      <inkml:brushProperty name="height" value="0.035" units="cm"/>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14.327"/>
    </inkml:context>
    <inkml:brush xml:id="br0">
      <inkml:brushProperty name="width" value="0.035" units="cm"/>
      <inkml:brushProperty name="height" value="0.035" units="cm"/>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14.661"/>
    </inkml:context>
    <inkml:brush xml:id="br0">
      <inkml:brushProperty name="width" value="0.035" units="cm"/>
      <inkml:brushProperty name="height" value="0.035" units="cm"/>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14.993"/>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6T22:46:03.076"/>
    </inkml:context>
    <inkml:brush xml:id="br0">
      <inkml:brushProperty name="width" value="0.35" units="cm"/>
      <inkml:brushProperty name="height" value="0.35" units="cm"/>
      <inkml:brushProperty name="color" value="#B4C3DA"/>
      <inkml:brushProperty name="ignorePressure" value="1"/>
      <inkml:brushProperty name="inkEffects" value="silver"/>
      <inkml:brushProperty name="anchorX" value="3.66773"/>
      <inkml:brushProperty name="anchorY" value="-2450.35645"/>
      <inkml:brushProperty name="scaleFactor" value="0.5"/>
    </inkml:brush>
  </inkml:definitions>
  <inkml:trace contextRef="#ctx0" brushRef="#br0">0 0,'0'0,"0"11,0 17,0 5,0 10,0-1,0 10,0-3,0 8,0 0,0-4,0 0,0 4,0-5,0 1,0-7,0-4,0 5,0 2,0 8,0-4,0 2,0-7,0 1,0-6,0-4,0 0,0-2,0 3,0 9,0-2,0 2,0-3,0-5,0 2,0-5,0 9,0 2,0-2,0 2,0-4,0-5,0 1,0 8,0-3,0 3,0-4,0 2,0 6,0-4,0-9,0-10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18.055"/>
    </inkml:context>
    <inkml:brush xml:id="br0">
      <inkml:brushProperty name="width" value="0.035" units="cm"/>
      <inkml:brushProperty name="height" value="0.035" units="cm"/>
    </inkml:brush>
  </inkml:definitions>
  <inkml:trace contextRef="#ctx0" brushRef="#br0">1 0 24575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19.501"/>
    </inkml:context>
    <inkml:brush xml:id="br0">
      <inkml:brushProperty name="width" value="0.035" units="cm"/>
      <inkml:brushProperty name="height" value="0.035" units="cm"/>
    </inkml:brush>
  </inkml:definitions>
  <inkml:trace contextRef="#ctx0" brushRef="#br0">0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19.857"/>
    </inkml:context>
    <inkml:brush xml:id="br0">
      <inkml:brushProperty name="width" value="0.035" units="cm"/>
      <inkml:brushProperty name="height" value="0.035" units="cm"/>
    </inkml:brush>
  </inkml:definitions>
  <inkml:trace contextRef="#ctx0" brushRef="#br0">0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0.188"/>
    </inkml:context>
    <inkml:brush xml:id="br0">
      <inkml:brushProperty name="width" value="0.035" units="cm"/>
      <inkml:brushProperty name="height" value="0.035" units="cm"/>
    </inkml:brush>
  </inkml:definitions>
  <inkml:trace contextRef="#ctx0" brushRef="#br0">0 12 24575,'2'0'0,"1"0"0</inkml:trace>
  <inkml:trace contextRef="#ctx0" brushRef="#br0" timeOffset="1">22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0.519"/>
    </inkml:context>
    <inkml:brush xml:id="br0">
      <inkml:brushProperty name="width" value="0.035" units="cm"/>
      <inkml:brushProperty name="height" value="0.035" units="cm"/>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0.853"/>
    </inkml:context>
    <inkml:brush xml:id="br0">
      <inkml:brushProperty name="width" value="0.035" units="cm"/>
      <inkml:brushProperty name="height" value="0.035" units="cm"/>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4.382"/>
    </inkml:context>
    <inkml:brush xml:id="br0">
      <inkml:brushProperty name="width" value="0.035" units="cm"/>
      <inkml:brushProperty name="height" value="0.035" units="cm"/>
    </inkml:brush>
  </inkml:definitions>
  <inkml:trace contextRef="#ctx0" brushRef="#br0">0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4.723"/>
    </inkml:context>
    <inkml:brush xml:id="br0">
      <inkml:brushProperty name="width" value="0.035" units="cm"/>
      <inkml:brushProperty name="height" value="0.035" units="cm"/>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5.089"/>
    </inkml:context>
    <inkml:brush xml:id="br0">
      <inkml:brushProperty name="width" value="0.035" units="cm"/>
      <inkml:brushProperty name="height" value="0.035" units="cm"/>
    </inkml:brush>
  </inkml:definitions>
  <inkml:trace contextRef="#ctx0" brushRef="#br0">0 1 24575,'0'0'-8191</inkml:trace>
  <inkml:trace contextRef="#ctx0" brushRef="#br0" timeOffset="1">0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5.420"/>
    </inkml:context>
    <inkml:brush xml:id="br0">
      <inkml:brushProperty name="width" value="0.035" units="cm"/>
      <inkml:brushProperty name="height" value="0.035" units="cm"/>
    </inkml:brush>
  </inkml:definitions>
  <inkml:trace contextRef="#ctx0" brushRef="#br0">0 0 24575,'0'0'-8191</inkml:trace>
  <inkml:trace contextRef="#ctx0" brushRef="#br0" timeOffset="1">11 11 24575,'0'2'0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6T23:42:08.432"/>
    </inkml:context>
    <inkml:brush xml:id="br0">
      <inkml:brushProperty name="width" value="0.35" units="cm"/>
      <inkml:brushProperty name="height" value="0.35" units="cm"/>
      <inkml:brushProperty name="color" value="#E71224"/>
      <inkml:brushProperty name="ignorePressure" value="1"/>
    </inkml:brush>
  </inkml:definitions>
  <inkml:trace contextRef="#ctx0" brushRef="#br0">0 0,'2610'0,"-2561"0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5.762"/>
    </inkml:context>
    <inkml:brush xml:id="br0">
      <inkml:brushProperty name="width" value="0.035" units="cm"/>
      <inkml:brushProperty name="height" value="0.035" units="cm"/>
    </inkml:brush>
  </inkml:definitions>
  <inkml:trace contextRef="#ctx0" brushRef="#br0">1 1 24575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6.094"/>
    </inkml:context>
    <inkml:brush xml:id="br0">
      <inkml:brushProperty name="width" value="0.035" units="cm"/>
      <inkml:brushProperty name="height" value="0.035" units="cm"/>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6.482"/>
    </inkml:context>
    <inkml:brush xml:id="br0">
      <inkml:brushProperty name="width" value="0.035" units="cm"/>
      <inkml:brushProperty name="height" value="0.035" units="cm"/>
    </inkml:brush>
  </inkml:definitions>
  <inkml:trace contextRef="#ctx0" brushRef="#br0">0 0 24575,'0'0'-8191</inkml:trace>
  <inkml:trace contextRef="#ctx0" brushRef="#br0" timeOffset="1">11 42 24575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6.805"/>
    </inkml:context>
    <inkml:brush xml:id="br0">
      <inkml:brushProperty name="width" value="0.035" units="cm"/>
      <inkml:brushProperty name="height" value="0.035" units="cm"/>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7.178"/>
    </inkml:context>
    <inkml:brush xml:id="br0">
      <inkml:brushProperty name="width" value="0.035" units="cm"/>
      <inkml:brushProperty name="height" value="0.035" units="cm"/>
    </inkml:brush>
  </inkml:definitions>
  <inkml:trace contextRef="#ctx0" brushRef="#br0">0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7.527"/>
    </inkml:context>
    <inkml:brush xml:id="br0">
      <inkml:brushProperty name="width" value="0.035" units="cm"/>
      <inkml:brushProperty name="height" value="0.035" units="cm"/>
    </inkml:brush>
  </inkml:definitions>
  <inkml:trace contextRef="#ctx0" brushRef="#br0">0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27.877"/>
    </inkml:context>
    <inkml:brush xml:id="br0">
      <inkml:brushProperty name="width" value="0.035" units="cm"/>
      <inkml:brushProperty name="height" value="0.035" units="cm"/>
    </inkml:brush>
  </inkml:definitions>
  <inkml:trace contextRef="#ctx0" brushRef="#br0">1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52.119"/>
    </inkml:context>
    <inkml:brush xml:id="br0">
      <inkml:brushProperty name="width" value="0.035" units="cm"/>
      <inkml:brushProperty name="height" value="0.035" units="cm"/>
    </inkml:brush>
  </inkml:definitions>
  <inkml:trace contextRef="#ctx0" brushRef="#br0">1 0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46.131"/>
    </inkml:context>
    <inkml:brush xml:id="br0">
      <inkml:brushProperty name="width" value="0.035" units="cm"/>
      <inkml:brushProperty name="height" value="0.035" units="cm"/>
    </inkml:brush>
  </inkml:definitions>
  <inkml:trace contextRef="#ctx0" brushRef="#br0">1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47.463"/>
    </inkml:context>
    <inkml:brush xml:id="br0">
      <inkml:brushProperty name="width" value="0.035" units="cm"/>
      <inkml:brushProperty name="height" value="0.035" units="cm"/>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6T23:42:10.193"/>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0,'0'0,"4"0,7 0,11 0,5 0,9 0,2 0,-6 0,-2 0,1 0,2 0,-6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47.920"/>
    </inkml:context>
    <inkml:brush xml:id="br0">
      <inkml:brushProperty name="width" value="0.035" units="cm"/>
      <inkml:brushProperty name="height" value="0.035" units="cm"/>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55.554"/>
    </inkml:context>
    <inkml:brush xml:id="br0">
      <inkml:brushProperty name="width" value="0.035" units="cm"/>
      <inkml:brushProperty name="height" value="0.035" units="cm"/>
    </inkml:brush>
  </inkml:definitions>
  <inkml:trace contextRef="#ctx0" brushRef="#br0">0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56.034"/>
    </inkml:context>
    <inkml:brush xml:id="br0">
      <inkml:brushProperty name="width" value="0.035" units="cm"/>
      <inkml:brushProperty name="height" value="0.035" units="cm"/>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8T18:45:32.791"/>
    </inkml:context>
    <inkml:brush xml:id="br0">
      <inkml:brushProperty name="width" value="0.035" units="cm"/>
      <inkml:brushProperty name="height" value="0.035" units="cm"/>
      <inkml:brushProperty name="color" value="#FFC114"/>
      <inkml:brushProperty name="ignorePressure" value="1"/>
    </inkml:brush>
  </inkml:definitions>
  <inkml:trace contextRef="#ctx0" brushRef="#br0">0 0,'10000'0,"-9963"0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8T18:45:44.198"/>
    </inkml:context>
    <inkml:brush xml:id="br0">
      <inkml:brushProperty name="width" value="0.035" units="cm"/>
      <inkml:brushProperty name="height" value="0.035" units="cm"/>
      <inkml:brushProperty name="color" value="#FFC114"/>
      <inkml:brushProperty name="ignorePressure" value="1"/>
    </inkml:brush>
  </inkml:definitions>
  <inkml:trace contextRef="#ctx0" brushRef="#br0">0 1,'10014'0,"-9973"0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6T23:42:11.363"/>
    </inkml:context>
    <inkml:brush xml:id="br0">
      <inkml:brushProperty name="width" value="0.35" units="cm"/>
      <inkml:brushProperty name="height" value="0.35" units="cm"/>
      <inkml:brushProperty name="color" value="#E71224"/>
      <inkml:brushProperty name="ignorePressure" value="1"/>
    </inkml:brush>
  </inkml:definitions>
  <inkml:trace contextRef="#ctx0" brushRef="#br0">0 0,'10'0,"6"0,16 0,11 0,-1 0,-4 0,2 0,-2 0,-3 0,2 0,-5 0,-3 0,2 0,1 0,-1 0,-5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6T23:42:12.402"/>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0,'0'0,"0"0,11 0,436 0,-422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23:42:20.759"/>
    </inkml:context>
    <inkml:brush xml:id="br0">
      <inkml:brushProperty name="width" value="0.35" units="cm"/>
      <inkml:brushProperty name="height" value="0.35" units="cm"/>
      <inkml:brushProperty name="color" value="#E71224"/>
    </inkml:brush>
  </inkml:definitions>
  <inkml:trace contextRef="#ctx0" brushRef="#br0">630 0 24575,'0'16'0,"0"23"0,-1 0 0,-8 48 0,6-73 0,0-1 0,-1 1 0,0-1 0,-2 0 0,1 0 0,-1-1 0,-1 1 0,0-1 0,-17 19 0,-17 15 0,-84 72 0,94-93 0,1 1 0,1 2 0,1 1 0,2 1 0,1 1 0,-39 65 0,43-53 95,15-28-207,0-1-1,0 0 1,-2 0 0,0-1 0,0 0-1,-1 0 1,-1-1 0,0 0-1,-1-1 1,0 0 0,-1 0-1,-14 9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23:42:22.581"/>
    </inkml:context>
    <inkml:brush xml:id="br0">
      <inkml:brushProperty name="width" value="0.35" units="cm"/>
      <inkml:brushProperty name="height" value="0.35" units="cm"/>
      <inkml:brushProperty name="color" value="#E71224"/>
    </inkml:brush>
  </inkml:definitions>
  <inkml:trace contextRef="#ctx0" brushRef="#br0">1 0 24575,'3'0'0,"1"1"0,0-1 0,0 1 0,0 0 0,-1 0 0,1 0 0,-1 0 0,1 1 0,-1-1 0,1 1 0,-1 0 0,0 0 0,0 1 0,0-1 0,6 5 0,1 5 0,1 0 0,14 22 0,1 2 0,41 39 0,-44-52 0,-2 1 0,0 0 0,-2 2 0,31 53 0,-42-62 0,1-1 0,0-1 0,0 1 0,2-1 0,0-1 0,1 0 0,0-1 0,15 13 0,53 53-810,-74-72 255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2:41:08.937"/>
    </inkml:context>
    <inkml:brush xml:id="br0">
      <inkml:brushProperty name="width" value="0.035" units="cm"/>
      <inkml:brushProperty name="height" value="0.03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3657AA-C479-44F4-9670-E327EB934B18}" type="datetimeFigureOut">
              <a:rPr lang="en-IN" smtClean="0"/>
              <a:t>27-04-2024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5E6FB-EF2F-43A2-BF48-2199BB3475CC}" type="slidenum">
              <a:rPr lang="en-IN" smtClean="0"/>
              <a:t>‹#›</a:t>
            </a:fld>
            <a:endParaRPr lang="en-IN"/>
          </a:p>
        </p:txBody>
      </p:sp>
    </p:spTree>
    <p:extLst>
      <p:ext uri="{BB962C8B-B14F-4D97-AF65-F5344CB8AC3E}">
        <p14:creationId xmlns:p14="http://schemas.microsoft.com/office/powerpoint/2010/main" val="2371723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4451-D028-8996-AFC8-D9B888001F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1B48476-89B4-C7D5-1F92-348EA48920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2FDD438-B37F-A565-0FB9-692D63F2C7F5}"/>
              </a:ext>
            </a:extLst>
          </p:cNvPr>
          <p:cNvSpPr>
            <a:spLocks noGrp="1"/>
          </p:cNvSpPr>
          <p:nvPr>
            <p:ph type="dt" sz="half" idx="10"/>
          </p:nvPr>
        </p:nvSpPr>
        <p:spPr/>
        <p:txBody>
          <a:bodyPr/>
          <a:lstStyle/>
          <a:p>
            <a:fld id="{48CB1647-6373-4289-A805-77BEE3867F0D}" type="datetimeFigureOut">
              <a:rPr lang="en-IN" smtClean="0"/>
              <a:t>27-04-2024</a:t>
            </a:fld>
            <a:endParaRPr lang="en-IN"/>
          </a:p>
        </p:txBody>
      </p:sp>
      <p:sp>
        <p:nvSpPr>
          <p:cNvPr id="5" name="Footer Placeholder 4">
            <a:extLst>
              <a:ext uri="{FF2B5EF4-FFF2-40B4-BE49-F238E27FC236}">
                <a16:creationId xmlns:a16="http://schemas.microsoft.com/office/drawing/2014/main" id="{D69CB212-4CBA-5C59-B4DF-A1BD999AB3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8987D0-FD58-5D51-9FB9-1339AF8D2586}"/>
              </a:ext>
            </a:extLst>
          </p:cNvPr>
          <p:cNvSpPr>
            <a:spLocks noGrp="1"/>
          </p:cNvSpPr>
          <p:nvPr>
            <p:ph type="sldNum" sz="quarter" idx="12"/>
          </p:nvPr>
        </p:nvSpPr>
        <p:spPr/>
        <p:txBody>
          <a:bodyPr/>
          <a:lstStyle/>
          <a:p>
            <a:fld id="{F9B72D10-3B76-43C0-B6CB-1EE681A0517B}" type="slidenum">
              <a:rPr lang="en-IN" smtClean="0"/>
              <a:t>‹#›</a:t>
            </a:fld>
            <a:endParaRPr lang="en-IN"/>
          </a:p>
        </p:txBody>
      </p:sp>
    </p:spTree>
    <p:extLst>
      <p:ext uri="{BB962C8B-B14F-4D97-AF65-F5344CB8AC3E}">
        <p14:creationId xmlns:p14="http://schemas.microsoft.com/office/powerpoint/2010/main" val="141292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5D76-C197-5A1B-7A00-20B5B2724B7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AB785D-0EA4-F1C6-E019-AB0CDB1806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E04D18-A470-D5E4-72BB-C6C008A7762B}"/>
              </a:ext>
            </a:extLst>
          </p:cNvPr>
          <p:cNvSpPr>
            <a:spLocks noGrp="1"/>
          </p:cNvSpPr>
          <p:nvPr>
            <p:ph type="dt" sz="half" idx="10"/>
          </p:nvPr>
        </p:nvSpPr>
        <p:spPr/>
        <p:txBody>
          <a:bodyPr/>
          <a:lstStyle/>
          <a:p>
            <a:fld id="{48CB1647-6373-4289-A805-77BEE3867F0D}" type="datetimeFigureOut">
              <a:rPr lang="en-IN" smtClean="0"/>
              <a:t>27-04-2024</a:t>
            </a:fld>
            <a:endParaRPr lang="en-IN"/>
          </a:p>
        </p:txBody>
      </p:sp>
      <p:sp>
        <p:nvSpPr>
          <p:cNvPr id="5" name="Footer Placeholder 4">
            <a:extLst>
              <a:ext uri="{FF2B5EF4-FFF2-40B4-BE49-F238E27FC236}">
                <a16:creationId xmlns:a16="http://schemas.microsoft.com/office/drawing/2014/main" id="{B2690AB8-EC1C-1634-7724-48D9533498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719B4E-5B9C-8C80-BF29-D572993EF172}"/>
              </a:ext>
            </a:extLst>
          </p:cNvPr>
          <p:cNvSpPr>
            <a:spLocks noGrp="1"/>
          </p:cNvSpPr>
          <p:nvPr>
            <p:ph type="sldNum" sz="quarter" idx="12"/>
          </p:nvPr>
        </p:nvSpPr>
        <p:spPr/>
        <p:txBody>
          <a:bodyPr/>
          <a:lstStyle/>
          <a:p>
            <a:fld id="{F9B72D10-3B76-43C0-B6CB-1EE681A0517B}" type="slidenum">
              <a:rPr lang="en-IN" smtClean="0"/>
              <a:t>‹#›</a:t>
            </a:fld>
            <a:endParaRPr lang="en-IN"/>
          </a:p>
        </p:txBody>
      </p:sp>
    </p:spTree>
    <p:extLst>
      <p:ext uri="{BB962C8B-B14F-4D97-AF65-F5344CB8AC3E}">
        <p14:creationId xmlns:p14="http://schemas.microsoft.com/office/powerpoint/2010/main" val="129658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5CDB09-CDD0-9760-0EA3-B6E7093EEA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750C5F-E9D7-62BF-BCD2-F2A19C642E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CB24CE-6AE4-CE00-2C1F-460C02A24A7B}"/>
              </a:ext>
            </a:extLst>
          </p:cNvPr>
          <p:cNvSpPr>
            <a:spLocks noGrp="1"/>
          </p:cNvSpPr>
          <p:nvPr>
            <p:ph type="dt" sz="half" idx="10"/>
          </p:nvPr>
        </p:nvSpPr>
        <p:spPr/>
        <p:txBody>
          <a:bodyPr/>
          <a:lstStyle/>
          <a:p>
            <a:fld id="{48CB1647-6373-4289-A805-77BEE3867F0D}" type="datetimeFigureOut">
              <a:rPr lang="en-IN" smtClean="0"/>
              <a:t>27-04-2024</a:t>
            </a:fld>
            <a:endParaRPr lang="en-IN"/>
          </a:p>
        </p:txBody>
      </p:sp>
      <p:sp>
        <p:nvSpPr>
          <p:cNvPr id="5" name="Footer Placeholder 4">
            <a:extLst>
              <a:ext uri="{FF2B5EF4-FFF2-40B4-BE49-F238E27FC236}">
                <a16:creationId xmlns:a16="http://schemas.microsoft.com/office/drawing/2014/main" id="{9E86ACFE-81C6-1B8B-D2C5-60AEC2F6DA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665CD8-7733-8CA7-4BE2-332564D5FC18}"/>
              </a:ext>
            </a:extLst>
          </p:cNvPr>
          <p:cNvSpPr>
            <a:spLocks noGrp="1"/>
          </p:cNvSpPr>
          <p:nvPr>
            <p:ph type="sldNum" sz="quarter" idx="12"/>
          </p:nvPr>
        </p:nvSpPr>
        <p:spPr/>
        <p:txBody>
          <a:bodyPr/>
          <a:lstStyle/>
          <a:p>
            <a:fld id="{F9B72D10-3B76-43C0-B6CB-1EE681A0517B}" type="slidenum">
              <a:rPr lang="en-IN" smtClean="0"/>
              <a:t>‹#›</a:t>
            </a:fld>
            <a:endParaRPr lang="en-IN"/>
          </a:p>
        </p:txBody>
      </p:sp>
    </p:spTree>
    <p:extLst>
      <p:ext uri="{BB962C8B-B14F-4D97-AF65-F5344CB8AC3E}">
        <p14:creationId xmlns:p14="http://schemas.microsoft.com/office/powerpoint/2010/main" val="2400212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0CDE-635E-1F8F-4146-51F4BD7050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B1C5C3-596A-77EB-83A8-9CCBA94011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C682F7-E4AC-6B53-29D9-FD2E725DC205}"/>
              </a:ext>
            </a:extLst>
          </p:cNvPr>
          <p:cNvSpPr>
            <a:spLocks noGrp="1"/>
          </p:cNvSpPr>
          <p:nvPr>
            <p:ph type="dt" sz="half" idx="10"/>
          </p:nvPr>
        </p:nvSpPr>
        <p:spPr/>
        <p:txBody>
          <a:bodyPr/>
          <a:lstStyle/>
          <a:p>
            <a:fld id="{48CB1647-6373-4289-A805-77BEE3867F0D}" type="datetimeFigureOut">
              <a:rPr lang="en-IN" smtClean="0"/>
              <a:t>27-04-2024</a:t>
            </a:fld>
            <a:endParaRPr lang="en-IN"/>
          </a:p>
        </p:txBody>
      </p:sp>
      <p:sp>
        <p:nvSpPr>
          <p:cNvPr id="5" name="Footer Placeholder 4">
            <a:extLst>
              <a:ext uri="{FF2B5EF4-FFF2-40B4-BE49-F238E27FC236}">
                <a16:creationId xmlns:a16="http://schemas.microsoft.com/office/drawing/2014/main" id="{DC38D36F-8FB1-1128-E175-AAD02B68DA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B5E321-2C74-FCAA-C830-7E1FF96A2D05}"/>
              </a:ext>
            </a:extLst>
          </p:cNvPr>
          <p:cNvSpPr>
            <a:spLocks noGrp="1"/>
          </p:cNvSpPr>
          <p:nvPr>
            <p:ph type="sldNum" sz="quarter" idx="12"/>
          </p:nvPr>
        </p:nvSpPr>
        <p:spPr/>
        <p:txBody>
          <a:bodyPr/>
          <a:lstStyle/>
          <a:p>
            <a:fld id="{F9B72D10-3B76-43C0-B6CB-1EE681A0517B}" type="slidenum">
              <a:rPr lang="en-IN" smtClean="0"/>
              <a:t>‹#›</a:t>
            </a:fld>
            <a:endParaRPr lang="en-IN"/>
          </a:p>
        </p:txBody>
      </p:sp>
    </p:spTree>
    <p:extLst>
      <p:ext uri="{BB962C8B-B14F-4D97-AF65-F5344CB8AC3E}">
        <p14:creationId xmlns:p14="http://schemas.microsoft.com/office/powerpoint/2010/main" val="3707624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6ACF-D0CC-A0D4-2AF3-1288FE8703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6ADC5B-8607-D83D-BF1F-A00B5682B5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618E6D-86D5-FD5A-66D0-6C90FAE041D3}"/>
              </a:ext>
            </a:extLst>
          </p:cNvPr>
          <p:cNvSpPr>
            <a:spLocks noGrp="1"/>
          </p:cNvSpPr>
          <p:nvPr>
            <p:ph type="dt" sz="half" idx="10"/>
          </p:nvPr>
        </p:nvSpPr>
        <p:spPr/>
        <p:txBody>
          <a:bodyPr/>
          <a:lstStyle/>
          <a:p>
            <a:fld id="{48CB1647-6373-4289-A805-77BEE3867F0D}" type="datetimeFigureOut">
              <a:rPr lang="en-IN" smtClean="0"/>
              <a:t>27-04-2024</a:t>
            </a:fld>
            <a:endParaRPr lang="en-IN"/>
          </a:p>
        </p:txBody>
      </p:sp>
      <p:sp>
        <p:nvSpPr>
          <p:cNvPr id="5" name="Footer Placeholder 4">
            <a:extLst>
              <a:ext uri="{FF2B5EF4-FFF2-40B4-BE49-F238E27FC236}">
                <a16:creationId xmlns:a16="http://schemas.microsoft.com/office/drawing/2014/main" id="{FD07C8E9-2B42-C432-CE05-2BD49C8AE3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93CFCD-D9F3-4C01-5474-AAF34687DDF3}"/>
              </a:ext>
            </a:extLst>
          </p:cNvPr>
          <p:cNvSpPr>
            <a:spLocks noGrp="1"/>
          </p:cNvSpPr>
          <p:nvPr>
            <p:ph type="sldNum" sz="quarter" idx="12"/>
          </p:nvPr>
        </p:nvSpPr>
        <p:spPr/>
        <p:txBody>
          <a:bodyPr/>
          <a:lstStyle/>
          <a:p>
            <a:fld id="{F9B72D10-3B76-43C0-B6CB-1EE681A0517B}" type="slidenum">
              <a:rPr lang="en-IN" smtClean="0"/>
              <a:t>‹#›</a:t>
            </a:fld>
            <a:endParaRPr lang="en-IN"/>
          </a:p>
        </p:txBody>
      </p:sp>
    </p:spTree>
    <p:extLst>
      <p:ext uri="{BB962C8B-B14F-4D97-AF65-F5344CB8AC3E}">
        <p14:creationId xmlns:p14="http://schemas.microsoft.com/office/powerpoint/2010/main" val="3153853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1C6D-839C-8718-BAC9-F41DC9CD88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662190-BBDF-9403-D258-AF9DCE96DC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4BB9F0-2595-1931-628D-83824E8691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35F5DDF-43C1-F453-8744-566E04A68276}"/>
              </a:ext>
            </a:extLst>
          </p:cNvPr>
          <p:cNvSpPr>
            <a:spLocks noGrp="1"/>
          </p:cNvSpPr>
          <p:nvPr>
            <p:ph type="dt" sz="half" idx="10"/>
          </p:nvPr>
        </p:nvSpPr>
        <p:spPr/>
        <p:txBody>
          <a:bodyPr/>
          <a:lstStyle/>
          <a:p>
            <a:fld id="{48CB1647-6373-4289-A805-77BEE3867F0D}" type="datetimeFigureOut">
              <a:rPr lang="en-IN" smtClean="0"/>
              <a:t>27-04-2024</a:t>
            </a:fld>
            <a:endParaRPr lang="en-IN"/>
          </a:p>
        </p:txBody>
      </p:sp>
      <p:sp>
        <p:nvSpPr>
          <p:cNvPr id="6" name="Footer Placeholder 5">
            <a:extLst>
              <a:ext uri="{FF2B5EF4-FFF2-40B4-BE49-F238E27FC236}">
                <a16:creationId xmlns:a16="http://schemas.microsoft.com/office/drawing/2014/main" id="{366918B1-FA57-1A42-4646-8A929D3C23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A06EF7-987A-C85E-9515-B9D9878795A9}"/>
              </a:ext>
            </a:extLst>
          </p:cNvPr>
          <p:cNvSpPr>
            <a:spLocks noGrp="1"/>
          </p:cNvSpPr>
          <p:nvPr>
            <p:ph type="sldNum" sz="quarter" idx="12"/>
          </p:nvPr>
        </p:nvSpPr>
        <p:spPr/>
        <p:txBody>
          <a:bodyPr/>
          <a:lstStyle/>
          <a:p>
            <a:fld id="{F9B72D10-3B76-43C0-B6CB-1EE681A0517B}" type="slidenum">
              <a:rPr lang="en-IN" smtClean="0"/>
              <a:t>‹#›</a:t>
            </a:fld>
            <a:endParaRPr lang="en-IN"/>
          </a:p>
        </p:txBody>
      </p:sp>
    </p:spTree>
    <p:extLst>
      <p:ext uri="{BB962C8B-B14F-4D97-AF65-F5344CB8AC3E}">
        <p14:creationId xmlns:p14="http://schemas.microsoft.com/office/powerpoint/2010/main" val="179394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AC21-86BA-3488-C2E4-02E82B9C8F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E48C94-EB19-6F1D-1510-76452EF968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214E8F-D019-8C69-79F5-6E7C0F8F85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FD67D1-BA28-1EA1-B28B-0C84DFEEAA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05ED61-898D-AD1C-CD97-4BDF36F288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368E059-1A0A-8BB7-FCD9-CDC8B3BF5FA7}"/>
              </a:ext>
            </a:extLst>
          </p:cNvPr>
          <p:cNvSpPr>
            <a:spLocks noGrp="1"/>
          </p:cNvSpPr>
          <p:nvPr>
            <p:ph type="dt" sz="half" idx="10"/>
          </p:nvPr>
        </p:nvSpPr>
        <p:spPr/>
        <p:txBody>
          <a:bodyPr/>
          <a:lstStyle/>
          <a:p>
            <a:fld id="{48CB1647-6373-4289-A805-77BEE3867F0D}" type="datetimeFigureOut">
              <a:rPr lang="en-IN" smtClean="0"/>
              <a:t>27-04-2024</a:t>
            </a:fld>
            <a:endParaRPr lang="en-IN"/>
          </a:p>
        </p:txBody>
      </p:sp>
      <p:sp>
        <p:nvSpPr>
          <p:cNvPr id="8" name="Footer Placeholder 7">
            <a:extLst>
              <a:ext uri="{FF2B5EF4-FFF2-40B4-BE49-F238E27FC236}">
                <a16:creationId xmlns:a16="http://schemas.microsoft.com/office/drawing/2014/main" id="{8F300050-1594-1115-2BFE-36A975D696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83F4896-C379-2FE3-E304-D34FD1808C84}"/>
              </a:ext>
            </a:extLst>
          </p:cNvPr>
          <p:cNvSpPr>
            <a:spLocks noGrp="1"/>
          </p:cNvSpPr>
          <p:nvPr>
            <p:ph type="sldNum" sz="quarter" idx="12"/>
          </p:nvPr>
        </p:nvSpPr>
        <p:spPr/>
        <p:txBody>
          <a:bodyPr/>
          <a:lstStyle/>
          <a:p>
            <a:fld id="{F9B72D10-3B76-43C0-B6CB-1EE681A0517B}" type="slidenum">
              <a:rPr lang="en-IN" smtClean="0"/>
              <a:t>‹#›</a:t>
            </a:fld>
            <a:endParaRPr lang="en-IN"/>
          </a:p>
        </p:txBody>
      </p:sp>
    </p:spTree>
    <p:extLst>
      <p:ext uri="{BB962C8B-B14F-4D97-AF65-F5344CB8AC3E}">
        <p14:creationId xmlns:p14="http://schemas.microsoft.com/office/powerpoint/2010/main" val="3867707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827D-FEF0-48CB-B457-E0FF568DF3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E81EFB8-7DB7-69C4-077A-D93241D19246}"/>
              </a:ext>
            </a:extLst>
          </p:cNvPr>
          <p:cNvSpPr>
            <a:spLocks noGrp="1"/>
          </p:cNvSpPr>
          <p:nvPr>
            <p:ph type="dt" sz="half" idx="10"/>
          </p:nvPr>
        </p:nvSpPr>
        <p:spPr/>
        <p:txBody>
          <a:bodyPr/>
          <a:lstStyle/>
          <a:p>
            <a:fld id="{48CB1647-6373-4289-A805-77BEE3867F0D}" type="datetimeFigureOut">
              <a:rPr lang="en-IN" smtClean="0"/>
              <a:t>27-04-2024</a:t>
            </a:fld>
            <a:endParaRPr lang="en-IN"/>
          </a:p>
        </p:txBody>
      </p:sp>
      <p:sp>
        <p:nvSpPr>
          <p:cNvPr id="4" name="Footer Placeholder 3">
            <a:extLst>
              <a:ext uri="{FF2B5EF4-FFF2-40B4-BE49-F238E27FC236}">
                <a16:creationId xmlns:a16="http://schemas.microsoft.com/office/drawing/2014/main" id="{62EB063F-46A6-2E7C-A46B-9A7CF318DD3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118EE3-CF66-6229-7479-30FE56F5FBFF}"/>
              </a:ext>
            </a:extLst>
          </p:cNvPr>
          <p:cNvSpPr>
            <a:spLocks noGrp="1"/>
          </p:cNvSpPr>
          <p:nvPr>
            <p:ph type="sldNum" sz="quarter" idx="12"/>
          </p:nvPr>
        </p:nvSpPr>
        <p:spPr/>
        <p:txBody>
          <a:bodyPr/>
          <a:lstStyle/>
          <a:p>
            <a:fld id="{F9B72D10-3B76-43C0-B6CB-1EE681A0517B}" type="slidenum">
              <a:rPr lang="en-IN" smtClean="0"/>
              <a:t>‹#›</a:t>
            </a:fld>
            <a:endParaRPr lang="en-IN"/>
          </a:p>
        </p:txBody>
      </p:sp>
    </p:spTree>
    <p:extLst>
      <p:ext uri="{BB962C8B-B14F-4D97-AF65-F5344CB8AC3E}">
        <p14:creationId xmlns:p14="http://schemas.microsoft.com/office/powerpoint/2010/main" val="1374928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D2E424-8201-53DE-9E3B-B722B802FAF7}"/>
              </a:ext>
            </a:extLst>
          </p:cNvPr>
          <p:cNvSpPr>
            <a:spLocks noGrp="1"/>
          </p:cNvSpPr>
          <p:nvPr>
            <p:ph type="dt" sz="half" idx="10"/>
          </p:nvPr>
        </p:nvSpPr>
        <p:spPr/>
        <p:txBody>
          <a:bodyPr/>
          <a:lstStyle/>
          <a:p>
            <a:fld id="{48CB1647-6373-4289-A805-77BEE3867F0D}" type="datetimeFigureOut">
              <a:rPr lang="en-IN" smtClean="0"/>
              <a:t>27-04-2024</a:t>
            </a:fld>
            <a:endParaRPr lang="en-IN"/>
          </a:p>
        </p:txBody>
      </p:sp>
      <p:sp>
        <p:nvSpPr>
          <p:cNvPr id="3" name="Footer Placeholder 2">
            <a:extLst>
              <a:ext uri="{FF2B5EF4-FFF2-40B4-BE49-F238E27FC236}">
                <a16:creationId xmlns:a16="http://schemas.microsoft.com/office/drawing/2014/main" id="{40F9FE0F-B9BB-4BE8-435F-8210ED0E4C2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FC6F8B5-D7F0-58B6-5F1D-4D213F2BB259}"/>
              </a:ext>
            </a:extLst>
          </p:cNvPr>
          <p:cNvSpPr>
            <a:spLocks noGrp="1"/>
          </p:cNvSpPr>
          <p:nvPr>
            <p:ph type="sldNum" sz="quarter" idx="12"/>
          </p:nvPr>
        </p:nvSpPr>
        <p:spPr/>
        <p:txBody>
          <a:bodyPr/>
          <a:lstStyle/>
          <a:p>
            <a:fld id="{F9B72D10-3B76-43C0-B6CB-1EE681A0517B}" type="slidenum">
              <a:rPr lang="en-IN" smtClean="0"/>
              <a:t>‹#›</a:t>
            </a:fld>
            <a:endParaRPr lang="en-IN"/>
          </a:p>
        </p:txBody>
      </p:sp>
    </p:spTree>
    <p:extLst>
      <p:ext uri="{BB962C8B-B14F-4D97-AF65-F5344CB8AC3E}">
        <p14:creationId xmlns:p14="http://schemas.microsoft.com/office/powerpoint/2010/main" val="3446309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42A24-F235-6F07-17B4-33F071B60A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4CA10E-4C70-D422-1DD8-D5B319FC37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3F4053E-BA70-D397-EF69-39F52D71D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FC633D-79A1-136A-7180-B8928CAD1CFB}"/>
              </a:ext>
            </a:extLst>
          </p:cNvPr>
          <p:cNvSpPr>
            <a:spLocks noGrp="1"/>
          </p:cNvSpPr>
          <p:nvPr>
            <p:ph type="dt" sz="half" idx="10"/>
          </p:nvPr>
        </p:nvSpPr>
        <p:spPr/>
        <p:txBody>
          <a:bodyPr/>
          <a:lstStyle/>
          <a:p>
            <a:fld id="{48CB1647-6373-4289-A805-77BEE3867F0D}" type="datetimeFigureOut">
              <a:rPr lang="en-IN" smtClean="0"/>
              <a:t>27-04-2024</a:t>
            </a:fld>
            <a:endParaRPr lang="en-IN"/>
          </a:p>
        </p:txBody>
      </p:sp>
      <p:sp>
        <p:nvSpPr>
          <p:cNvPr id="6" name="Footer Placeholder 5">
            <a:extLst>
              <a:ext uri="{FF2B5EF4-FFF2-40B4-BE49-F238E27FC236}">
                <a16:creationId xmlns:a16="http://schemas.microsoft.com/office/drawing/2014/main" id="{D29B63EC-E9CB-09E2-6696-93A269E294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AB1A80-471A-27A8-D679-BBE17C0CE20C}"/>
              </a:ext>
            </a:extLst>
          </p:cNvPr>
          <p:cNvSpPr>
            <a:spLocks noGrp="1"/>
          </p:cNvSpPr>
          <p:nvPr>
            <p:ph type="sldNum" sz="quarter" idx="12"/>
          </p:nvPr>
        </p:nvSpPr>
        <p:spPr/>
        <p:txBody>
          <a:bodyPr/>
          <a:lstStyle/>
          <a:p>
            <a:fld id="{F9B72D10-3B76-43C0-B6CB-1EE681A0517B}" type="slidenum">
              <a:rPr lang="en-IN" smtClean="0"/>
              <a:t>‹#›</a:t>
            </a:fld>
            <a:endParaRPr lang="en-IN"/>
          </a:p>
        </p:txBody>
      </p:sp>
    </p:spTree>
    <p:extLst>
      <p:ext uri="{BB962C8B-B14F-4D97-AF65-F5344CB8AC3E}">
        <p14:creationId xmlns:p14="http://schemas.microsoft.com/office/powerpoint/2010/main" val="15820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85A2-D678-1D1B-9488-89D8CDA4CB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55CE21-D6C4-1F35-BD72-8F6A5961AB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26DCF0-2AAF-D9C6-B43B-AACD3BB2E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580BB1-D013-E9F4-3B34-6AEBC7C58B37}"/>
              </a:ext>
            </a:extLst>
          </p:cNvPr>
          <p:cNvSpPr>
            <a:spLocks noGrp="1"/>
          </p:cNvSpPr>
          <p:nvPr>
            <p:ph type="dt" sz="half" idx="10"/>
          </p:nvPr>
        </p:nvSpPr>
        <p:spPr/>
        <p:txBody>
          <a:bodyPr/>
          <a:lstStyle/>
          <a:p>
            <a:fld id="{48CB1647-6373-4289-A805-77BEE3867F0D}" type="datetimeFigureOut">
              <a:rPr lang="en-IN" smtClean="0"/>
              <a:t>27-04-2024</a:t>
            </a:fld>
            <a:endParaRPr lang="en-IN"/>
          </a:p>
        </p:txBody>
      </p:sp>
      <p:sp>
        <p:nvSpPr>
          <p:cNvPr id="6" name="Footer Placeholder 5">
            <a:extLst>
              <a:ext uri="{FF2B5EF4-FFF2-40B4-BE49-F238E27FC236}">
                <a16:creationId xmlns:a16="http://schemas.microsoft.com/office/drawing/2014/main" id="{49B9B7A0-4881-CE5E-7D55-2FC4C5DABD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05635E-F403-7055-27DB-1AF2DBA61883}"/>
              </a:ext>
            </a:extLst>
          </p:cNvPr>
          <p:cNvSpPr>
            <a:spLocks noGrp="1"/>
          </p:cNvSpPr>
          <p:nvPr>
            <p:ph type="sldNum" sz="quarter" idx="12"/>
          </p:nvPr>
        </p:nvSpPr>
        <p:spPr/>
        <p:txBody>
          <a:bodyPr/>
          <a:lstStyle/>
          <a:p>
            <a:fld id="{F9B72D10-3B76-43C0-B6CB-1EE681A0517B}" type="slidenum">
              <a:rPr lang="en-IN" smtClean="0"/>
              <a:t>‹#›</a:t>
            </a:fld>
            <a:endParaRPr lang="en-IN"/>
          </a:p>
        </p:txBody>
      </p:sp>
    </p:spTree>
    <p:extLst>
      <p:ext uri="{BB962C8B-B14F-4D97-AF65-F5344CB8AC3E}">
        <p14:creationId xmlns:p14="http://schemas.microsoft.com/office/powerpoint/2010/main" val="402429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5CE321-5DA7-6024-B3D7-F383957A45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27DF03-754F-87AC-0342-8F35B276B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A11C84-D714-D11D-E799-84B1B1FE16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B1647-6373-4289-A805-77BEE3867F0D}" type="datetimeFigureOut">
              <a:rPr lang="en-IN" smtClean="0"/>
              <a:t>27-04-2024</a:t>
            </a:fld>
            <a:endParaRPr lang="en-IN"/>
          </a:p>
        </p:txBody>
      </p:sp>
      <p:sp>
        <p:nvSpPr>
          <p:cNvPr id="5" name="Footer Placeholder 4">
            <a:extLst>
              <a:ext uri="{FF2B5EF4-FFF2-40B4-BE49-F238E27FC236}">
                <a16:creationId xmlns:a16="http://schemas.microsoft.com/office/drawing/2014/main" id="{8302D220-0207-DE82-6B1E-2B4E54B489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05B1F7E-D838-784B-B19B-48D798E5D0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72D10-3B76-43C0-B6CB-1EE681A0517B}" type="slidenum">
              <a:rPr lang="en-IN" smtClean="0"/>
              <a:t>‹#›</a:t>
            </a:fld>
            <a:endParaRPr lang="en-IN"/>
          </a:p>
        </p:txBody>
      </p:sp>
    </p:spTree>
    <p:extLst>
      <p:ext uri="{BB962C8B-B14F-4D97-AF65-F5344CB8AC3E}">
        <p14:creationId xmlns:p14="http://schemas.microsoft.com/office/powerpoint/2010/main" val="3025384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3" Type="http://schemas.openxmlformats.org/officeDocument/2006/relationships/customXml" Target="../ink/ink16.xml"/><Relationship Id="rId18" Type="http://schemas.openxmlformats.org/officeDocument/2006/relationships/customXml" Target="../ink/ink21.xml"/><Relationship Id="rId26" Type="http://schemas.openxmlformats.org/officeDocument/2006/relationships/customXml" Target="../ink/ink28.xml"/><Relationship Id="rId39" Type="http://schemas.openxmlformats.org/officeDocument/2006/relationships/customXml" Target="../ink/ink40.xml"/><Relationship Id="rId21" Type="http://schemas.openxmlformats.org/officeDocument/2006/relationships/image" Target="../media/image39.png"/><Relationship Id="rId34" Type="http://schemas.openxmlformats.org/officeDocument/2006/relationships/customXml" Target="../ink/ink35.xml"/><Relationship Id="rId7" Type="http://schemas.openxmlformats.org/officeDocument/2006/relationships/customXml" Target="../ink/ink11.xml"/><Relationship Id="rId2" Type="http://schemas.openxmlformats.org/officeDocument/2006/relationships/image" Target="../media/image35.png"/><Relationship Id="rId16" Type="http://schemas.openxmlformats.org/officeDocument/2006/relationships/customXml" Target="../ink/ink19.xml"/><Relationship Id="rId20" Type="http://schemas.openxmlformats.org/officeDocument/2006/relationships/customXml" Target="../ink/ink23.xml"/><Relationship Id="rId29" Type="http://schemas.openxmlformats.org/officeDocument/2006/relationships/customXml" Target="../ink/ink31.xml"/><Relationship Id="rId41"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customXml" Target="../ink/ink14.xml"/><Relationship Id="rId24" Type="http://schemas.openxmlformats.org/officeDocument/2006/relationships/customXml" Target="../ink/ink26.xml"/><Relationship Id="rId32" Type="http://schemas.openxmlformats.org/officeDocument/2006/relationships/customXml" Target="../ink/ink33.xml"/><Relationship Id="rId37" Type="http://schemas.openxmlformats.org/officeDocument/2006/relationships/customXml" Target="../ink/ink38.xml"/><Relationship Id="rId40" Type="http://schemas.openxmlformats.org/officeDocument/2006/relationships/customXml" Target="../ink/ink41.xml"/><Relationship Id="rId5" Type="http://schemas.openxmlformats.org/officeDocument/2006/relationships/image" Target="../media/image37.png"/><Relationship Id="rId15" Type="http://schemas.openxmlformats.org/officeDocument/2006/relationships/customXml" Target="../ink/ink18.xml"/><Relationship Id="rId23" Type="http://schemas.openxmlformats.org/officeDocument/2006/relationships/customXml" Target="../ink/ink25.xml"/><Relationship Id="rId28" Type="http://schemas.openxmlformats.org/officeDocument/2006/relationships/customXml" Target="../ink/ink30.xml"/><Relationship Id="rId36" Type="http://schemas.openxmlformats.org/officeDocument/2006/relationships/customXml" Target="../ink/ink37.xml"/><Relationship Id="rId10" Type="http://schemas.openxmlformats.org/officeDocument/2006/relationships/customXml" Target="../ink/ink13.xml"/><Relationship Id="rId19" Type="http://schemas.openxmlformats.org/officeDocument/2006/relationships/customXml" Target="../ink/ink22.xml"/><Relationship Id="rId31" Type="http://schemas.openxmlformats.org/officeDocument/2006/relationships/image" Target="../media/image40.png"/><Relationship Id="rId4" Type="http://schemas.openxmlformats.org/officeDocument/2006/relationships/customXml" Target="../ink/ink9.xml"/><Relationship Id="rId9" Type="http://schemas.openxmlformats.org/officeDocument/2006/relationships/customXml" Target="../ink/ink12.xml"/><Relationship Id="rId14" Type="http://schemas.openxmlformats.org/officeDocument/2006/relationships/customXml" Target="../ink/ink17.xml"/><Relationship Id="rId22" Type="http://schemas.openxmlformats.org/officeDocument/2006/relationships/customXml" Target="../ink/ink24.xml"/><Relationship Id="rId27" Type="http://schemas.openxmlformats.org/officeDocument/2006/relationships/customXml" Target="../ink/ink29.xml"/><Relationship Id="rId30" Type="http://schemas.openxmlformats.org/officeDocument/2006/relationships/customXml" Target="../ink/ink32.xml"/><Relationship Id="rId35" Type="http://schemas.openxmlformats.org/officeDocument/2006/relationships/customXml" Target="../ink/ink36.xml"/><Relationship Id="rId8" Type="http://schemas.openxmlformats.org/officeDocument/2006/relationships/image" Target="../media/image38.png"/><Relationship Id="rId3" Type="http://schemas.openxmlformats.org/officeDocument/2006/relationships/image" Target="../media/image36.png"/><Relationship Id="rId12" Type="http://schemas.openxmlformats.org/officeDocument/2006/relationships/customXml" Target="../ink/ink15.xml"/><Relationship Id="rId17" Type="http://schemas.openxmlformats.org/officeDocument/2006/relationships/customXml" Target="../ink/ink20.xml"/><Relationship Id="rId25" Type="http://schemas.openxmlformats.org/officeDocument/2006/relationships/customXml" Target="../ink/ink27.xml"/><Relationship Id="rId33" Type="http://schemas.openxmlformats.org/officeDocument/2006/relationships/customXml" Target="../ink/ink34.xml"/><Relationship Id="rId38" Type="http://schemas.openxmlformats.org/officeDocument/2006/relationships/customXml" Target="../ink/ink3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customXml" Target="../ink/ink44.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customXml" Target="../ink/ink43.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8.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customXml" Target="../ink/ink7.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14.png"/><Relationship Id="rId1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E361562-3C16-6A52-7306-FE2CB8C53E57}"/>
              </a:ext>
            </a:extLst>
          </p:cNvPr>
          <p:cNvSpPr>
            <a:spLocks noGrp="1"/>
          </p:cNvSpPr>
          <p:nvPr>
            <p:ph idx="1"/>
          </p:nvPr>
        </p:nvSpPr>
        <p:spPr>
          <a:xfrm>
            <a:off x="0" y="1799304"/>
            <a:ext cx="12192000" cy="4965290"/>
          </a:xfrm>
        </p:spPr>
        <p:txBody>
          <a:bodyPr>
            <a:normAutofit fontScale="77500" lnSpcReduction="20000"/>
          </a:bodyPr>
          <a:lstStyle/>
          <a:p>
            <a:pPr marL="0" indent="0" algn="ctr">
              <a:lnSpc>
                <a:spcPct val="120000"/>
              </a:lnSpc>
              <a:buNone/>
            </a:pPr>
            <a:r>
              <a:rPr lang="en-IN" sz="12400" b="1" dirty="0">
                <a:latin typeface="Century Gothic" panose="020B0502020202020204" pitchFamily="34" charset="0"/>
              </a:rPr>
              <a:t>WHAT IS GIT AND GITHUB</a:t>
            </a:r>
          </a:p>
          <a:p>
            <a:pPr marL="0" indent="0" algn="ctr">
              <a:buNone/>
            </a:pPr>
            <a:endParaRPr lang="en-IN" sz="9600" b="1" dirty="0">
              <a:latin typeface="Century Gothic" panose="020B0502020202020204" pitchFamily="34" charset="0"/>
            </a:endParaRPr>
          </a:p>
          <a:p>
            <a:pPr marL="0" indent="0" algn="r">
              <a:buNone/>
            </a:pPr>
            <a:r>
              <a:rPr lang="en-IN" sz="9600" b="1" dirty="0">
                <a:latin typeface="Century Gothic" panose="020B0502020202020204" pitchFamily="34" charset="0"/>
              </a:rPr>
              <a:t>	</a:t>
            </a:r>
            <a:r>
              <a:rPr lang="en-IN" sz="3000" b="1" dirty="0">
                <a:latin typeface="Century Gothic" panose="020B0502020202020204" pitchFamily="34" charset="0"/>
              </a:rPr>
              <a:t>By Ankit Verma</a:t>
            </a:r>
          </a:p>
        </p:txBody>
      </p:sp>
    </p:spTree>
    <p:extLst>
      <p:ext uri="{BB962C8B-B14F-4D97-AF65-F5344CB8AC3E}">
        <p14:creationId xmlns:p14="http://schemas.microsoft.com/office/powerpoint/2010/main" val="3870950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r>
              <a:rPr lang="en-IN" u="sng" dirty="0">
                <a:latin typeface="Arial Rounded MT Bold" panose="020F0704030504030204" pitchFamily="34" charset="0"/>
              </a:rPr>
              <a:t>Undo</a:t>
            </a:r>
            <a:r>
              <a:rPr lang="en-IN" u="sng" dirty="0"/>
              <a:t> </a:t>
            </a:r>
            <a:r>
              <a:rPr lang="en-IN" u="sng" dirty="0">
                <a:latin typeface="Arial Rounded MT Bold" panose="020F0704030504030204" pitchFamily="34" charset="0"/>
              </a:rPr>
              <a:t>Add</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317092" y="1923948"/>
            <a:ext cx="5208638" cy="4351338"/>
          </a:xfrm>
        </p:spPr>
        <p:txBody>
          <a:bodyPr/>
          <a:lstStyle/>
          <a:p>
            <a:r>
              <a:rPr lang="en-US" dirty="0"/>
              <a:t>If we want to undo, by default Git CMD gives us its method to undo it : (use "</a:t>
            </a:r>
            <a:r>
              <a:rPr lang="en-US" i="1" dirty="0"/>
              <a:t>git restore --staged &lt;file&gt;...</a:t>
            </a:r>
            <a:r>
              <a:rPr lang="en-US" dirty="0"/>
              <a:t>" to </a:t>
            </a:r>
            <a:r>
              <a:rPr lang="en-US" dirty="0" err="1"/>
              <a:t>unstage</a:t>
            </a:r>
            <a:r>
              <a:rPr lang="en-US" dirty="0"/>
              <a:t>)</a:t>
            </a:r>
          </a:p>
          <a:p>
            <a:endParaRPr lang="en-US" dirty="0"/>
          </a:p>
          <a:p>
            <a:r>
              <a:rPr lang="en-US" dirty="0"/>
              <a:t>2</a:t>
            </a:r>
            <a:r>
              <a:rPr lang="en-US" baseline="30000" dirty="0"/>
              <a:t>nd</a:t>
            </a:r>
            <a:r>
              <a:rPr lang="en-US" dirty="0"/>
              <a:t> method to undo it is by typing :</a:t>
            </a:r>
          </a:p>
          <a:p>
            <a:pPr marL="0" indent="0">
              <a:buNone/>
            </a:pPr>
            <a:r>
              <a:rPr lang="en-US" dirty="0"/>
              <a:t>  “</a:t>
            </a:r>
            <a:r>
              <a:rPr lang="en-US" i="1" dirty="0"/>
              <a:t>git reset</a:t>
            </a:r>
            <a:r>
              <a:rPr lang="en-US" dirty="0"/>
              <a:t>”</a:t>
            </a:r>
          </a:p>
        </p:txBody>
      </p:sp>
      <p:pic>
        <p:nvPicPr>
          <p:cNvPr id="5" name="Picture 4">
            <a:extLst>
              <a:ext uri="{FF2B5EF4-FFF2-40B4-BE49-F238E27FC236}">
                <a16:creationId xmlns:a16="http://schemas.microsoft.com/office/drawing/2014/main" id="{BD2C12BA-F813-9054-51B9-A57A406E1EA8}"/>
              </a:ext>
            </a:extLst>
          </p:cNvPr>
          <p:cNvPicPr>
            <a:picLocks noChangeAspect="1"/>
          </p:cNvPicPr>
          <p:nvPr/>
        </p:nvPicPr>
        <p:blipFill>
          <a:blip r:embed="rId2"/>
          <a:stretch>
            <a:fillRect/>
          </a:stretch>
        </p:blipFill>
        <p:spPr>
          <a:xfrm>
            <a:off x="5321710" y="99299"/>
            <a:ext cx="6361515" cy="3906835"/>
          </a:xfrm>
          <a:prstGeom prst="rect">
            <a:avLst/>
          </a:prstGeom>
        </p:spPr>
      </p:pic>
      <p:pic>
        <p:nvPicPr>
          <p:cNvPr id="7" name="Picture 6">
            <a:extLst>
              <a:ext uri="{FF2B5EF4-FFF2-40B4-BE49-F238E27FC236}">
                <a16:creationId xmlns:a16="http://schemas.microsoft.com/office/drawing/2014/main" id="{0CA40F34-DD75-3970-9D81-9E76720E2B85}"/>
              </a:ext>
            </a:extLst>
          </p:cNvPr>
          <p:cNvPicPr>
            <a:picLocks noChangeAspect="1"/>
          </p:cNvPicPr>
          <p:nvPr/>
        </p:nvPicPr>
        <p:blipFill>
          <a:blip r:embed="rId3"/>
          <a:stretch>
            <a:fillRect/>
          </a:stretch>
        </p:blipFill>
        <p:spPr>
          <a:xfrm>
            <a:off x="5321710" y="4099617"/>
            <a:ext cx="6361515" cy="2659084"/>
          </a:xfrm>
          <a:prstGeom prst="rect">
            <a:avLst/>
          </a:prstGeom>
        </p:spPr>
      </p:pic>
    </p:spTree>
    <p:extLst>
      <p:ext uri="{BB962C8B-B14F-4D97-AF65-F5344CB8AC3E}">
        <p14:creationId xmlns:p14="http://schemas.microsoft.com/office/powerpoint/2010/main" val="36470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393292" y="178772"/>
            <a:ext cx="4286863" cy="1325563"/>
          </a:xfrm>
        </p:spPr>
        <p:txBody>
          <a:bodyPr/>
          <a:lstStyle/>
          <a:p>
            <a:r>
              <a:rPr lang="en-IN" u="sng" dirty="0">
                <a:latin typeface="Arial Rounded MT Bold" panose="020F0704030504030204" pitchFamily="34" charset="0"/>
              </a:rPr>
              <a:t>Undo</a:t>
            </a:r>
            <a:r>
              <a:rPr lang="en-IN" u="sng" dirty="0"/>
              <a:t> </a:t>
            </a:r>
            <a:r>
              <a:rPr lang="en-IN" u="sng" dirty="0">
                <a:latin typeface="Arial Rounded MT Bold" panose="020F0704030504030204" pitchFamily="34" charset="0"/>
              </a:rPr>
              <a:t>Commit</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100781" y="1982941"/>
            <a:ext cx="3193026" cy="4351338"/>
          </a:xfrm>
        </p:spPr>
        <p:txBody>
          <a:bodyPr>
            <a:normAutofit lnSpcReduction="10000"/>
          </a:bodyPr>
          <a:lstStyle/>
          <a:p>
            <a:r>
              <a:rPr lang="en-IN" dirty="0"/>
              <a:t>There are 2 ways to undo:</a:t>
            </a:r>
          </a:p>
          <a:p>
            <a:r>
              <a:rPr lang="en-IN" dirty="0"/>
              <a:t>1) Soft way : “</a:t>
            </a:r>
            <a:r>
              <a:rPr lang="en-IN" i="1" dirty="0"/>
              <a:t>git reset --soft HEAD~1</a:t>
            </a:r>
            <a:r>
              <a:rPr lang="en-IN" dirty="0"/>
              <a:t>”</a:t>
            </a:r>
          </a:p>
          <a:p>
            <a:r>
              <a:rPr lang="en-IN" dirty="0"/>
              <a:t>2) Hard way : “</a:t>
            </a:r>
            <a:r>
              <a:rPr lang="en-IN" i="1" dirty="0"/>
              <a:t>git reset --hard HEAD~1</a:t>
            </a:r>
            <a:r>
              <a:rPr lang="en-IN" dirty="0"/>
              <a:t>”</a:t>
            </a:r>
          </a:p>
          <a:p>
            <a:pPr marL="0" indent="0">
              <a:buNone/>
            </a:pPr>
            <a:r>
              <a:rPr lang="en-IN" dirty="0"/>
              <a:t>  (Here ‘1’ signifies how many positions we want to go back)</a:t>
            </a:r>
          </a:p>
        </p:txBody>
      </p:sp>
      <p:pic>
        <p:nvPicPr>
          <p:cNvPr id="5" name="Picture 4">
            <a:extLst>
              <a:ext uri="{FF2B5EF4-FFF2-40B4-BE49-F238E27FC236}">
                <a16:creationId xmlns:a16="http://schemas.microsoft.com/office/drawing/2014/main" id="{03350952-AF42-5A45-E286-AEB75A0DC07F}"/>
              </a:ext>
            </a:extLst>
          </p:cNvPr>
          <p:cNvPicPr>
            <a:picLocks noChangeAspect="1"/>
          </p:cNvPicPr>
          <p:nvPr/>
        </p:nvPicPr>
        <p:blipFill>
          <a:blip r:embed="rId2"/>
          <a:stretch>
            <a:fillRect/>
          </a:stretch>
        </p:blipFill>
        <p:spPr>
          <a:xfrm>
            <a:off x="3293807" y="1386348"/>
            <a:ext cx="4286864" cy="5332209"/>
          </a:xfrm>
          <a:prstGeom prst="rect">
            <a:avLst/>
          </a:prstGeom>
        </p:spPr>
      </p:pic>
      <p:pic>
        <p:nvPicPr>
          <p:cNvPr id="7" name="Picture 6">
            <a:extLst>
              <a:ext uri="{FF2B5EF4-FFF2-40B4-BE49-F238E27FC236}">
                <a16:creationId xmlns:a16="http://schemas.microsoft.com/office/drawing/2014/main" id="{5E1B56C5-B817-03D0-83C4-88A1F8D8D959}"/>
              </a:ext>
            </a:extLst>
          </p:cNvPr>
          <p:cNvPicPr>
            <a:picLocks noChangeAspect="1"/>
          </p:cNvPicPr>
          <p:nvPr/>
        </p:nvPicPr>
        <p:blipFill>
          <a:blip r:embed="rId3"/>
          <a:stretch>
            <a:fillRect/>
          </a:stretch>
        </p:blipFill>
        <p:spPr>
          <a:xfrm>
            <a:off x="7662023" y="1347019"/>
            <a:ext cx="4429195" cy="5332208"/>
          </a:xfrm>
          <a:prstGeom prst="rect">
            <a:avLst/>
          </a:prstGeom>
        </p:spPr>
      </p:pic>
    </p:spTree>
    <p:extLst>
      <p:ext uri="{BB962C8B-B14F-4D97-AF65-F5344CB8AC3E}">
        <p14:creationId xmlns:p14="http://schemas.microsoft.com/office/powerpoint/2010/main" val="944604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757084" y="178772"/>
            <a:ext cx="11031794" cy="1325563"/>
          </a:xfrm>
        </p:spPr>
        <p:txBody>
          <a:bodyPr/>
          <a:lstStyle/>
          <a:p>
            <a:r>
              <a:rPr lang="en-IN" u="sng" dirty="0">
                <a:latin typeface="Arial Rounded MT Bold" panose="020F0704030504030204" pitchFamily="34" charset="0"/>
              </a:rPr>
              <a:t>Difference between Soft Reset and Hard Reset</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normAutofit fontScale="92500" lnSpcReduction="10000"/>
          </a:bodyPr>
          <a:lstStyle/>
          <a:p>
            <a:r>
              <a:rPr lang="en-US" dirty="0"/>
              <a:t>In simple terms:</a:t>
            </a:r>
          </a:p>
          <a:p>
            <a:endParaRPr lang="en-US" dirty="0"/>
          </a:p>
          <a:p>
            <a:r>
              <a:rPr lang="en-US" dirty="0"/>
              <a:t>Soft Reset: Imagine you have a document with some corrections you haven't saved yet. A soft reset is like moving your cursor to a previous point in the document without losing your uncommitted changes. You can continue editing from that point.</a:t>
            </a:r>
          </a:p>
          <a:p>
            <a:endParaRPr lang="en-US" dirty="0"/>
          </a:p>
          <a:p>
            <a:r>
              <a:rPr lang="en-US" dirty="0"/>
              <a:t>Hard Reset: Now, think of the same document, but with a hard reset, it's like moving your cursor to a previous point and erasing everything after that. You lose all your uncommitted changes and go back to that earlier point in the document.</a:t>
            </a:r>
            <a:endParaRPr lang="en-IN" dirty="0"/>
          </a:p>
        </p:txBody>
      </p:sp>
    </p:spTree>
    <p:extLst>
      <p:ext uri="{BB962C8B-B14F-4D97-AF65-F5344CB8AC3E}">
        <p14:creationId xmlns:p14="http://schemas.microsoft.com/office/powerpoint/2010/main" val="2649490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78658"/>
            <a:ext cx="10515600" cy="1582993"/>
          </a:xfrm>
        </p:spPr>
        <p:txBody>
          <a:bodyPr/>
          <a:lstStyle/>
          <a:p>
            <a:r>
              <a:rPr lang="en-IN" u="sng" dirty="0">
                <a:latin typeface="Arial Rounded MT Bold" panose="020F0704030504030204" pitchFamily="34" charset="0"/>
              </a:rPr>
              <a:t>Git Branches</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297427" y="1248697"/>
            <a:ext cx="6113206" cy="5609303"/>
          </a:xfrm>
        </p:spPr>
        <p:txBody>
          <a:bodyPr>
            <a:normAutofit fontScale="77500" lnSpcReduction="20000"/>
          </a:bodyPr>
          <a:lstStyle/>
          <a:p>
            <a:r>
              <a:rPr lang="en-IN" dirty="0"/>
              <a:t>Branch is basically a pointer that points to a snapshot points</a:t>
            </a:r>
          </a:p>
          <a:p>
            <a:r>
              <a:rPr lang="en-IN" dirty="0"/>
              <a:t>Each branch is independent of other</a:t>
            </a:r>
          </a:p>
          <a:p>
            <a:r>
              <a:rPr lang="en-IN" dirty="0"/>
              <a:t>Nowadays we are naming branch name as: Master / Main</a:t>
            </a:r>
          </a:p>
          <a:p>
            <a:r>
              <a:rPr lang="en-IN" dirty="0"/>
              <a:t>It helps us run multiple features in parallel</a:t>
            </a:r>
          </a:p>
          <a:p>
            <a:pPr marL="0" indent="0">
              <a:buNone/>
            </a:pPr>
            <a:endParaRPr lang="en-IN" dirty="0"/>
          </a:p>
          <a:p>
            <a:pPr marL="0" indent="0">
              <a:buNone/>
            </a:pPr>
            <a:r>
              <a:rPr lang="en-IN" dirty="0"/>
              <a:t>Branches are imp. because, for ex: C1</a:t>
            </a:r>
            <a:r>
              <a:rPr lang="en-IN" dirty="0">
                <a:sym typeface="Wingdings" panose="05000000000000000000" pitchFamily="2" charset="2"/>
              </a:rPr>
              <a:t> C2 C3 (head)</a:t>
            </a:r>
          </a:p>
          <a:p>
            <a:pPr marL="0" indent="0">
              <a:buNone/>
            </a:pPr>
            <a:r>
              <a:rPr lang="en-IN" dirty="0">
                <a:sym typeface="Wingdings" panose="05000000000000000000" pitchFamily="2" charset="2"/>
              </a:rPr>
              <a:t>If we are adding our code (incomplete and irrelevant to output) to C3 and suppose after sometime the C3 crashes! Then we have to undo all the things(including our hard written code) and check where is the error. So to avoid this we make branches.</a:t>
            </a:r>
          </a:p>
          <a:p>
            <a:pPr marL="0" indent="0">
              <a:buNone/>
            </a:pPr>
            <a:endParaRPr lang="en-IN" dirty="0">
              <a:sym typeface="Wingdings" panose="05000000000000000000" pitchFamily="2" charset="2"/>
            </a:endParaRPr>
          </a:p>
          <a:p>
            <a:pPr marL="0" indent="0">
              <a:buNone/>
            </a:pPr>
            <a:r>
              <a:rPr lang="en-IN" dirty="0">
                <a:sym typeface="Wingdings" panose="05000000000000000000" pitchFamily="2" charset="2"/>
              </a:rPr>
              <a:t>We will see now; How do we create branches, How do we switch to branches, and merge two branches</a:t>
            </a:r>
            <a:endParaRPr lang="en-IN" dirty="0"/>
          </a:p>
        </p:txBody>
      </p:sp>
      <p:pic>
        <p:nvPicPr>
          <p:cNvPr id="5" name="Picture 4">
            <a:extLst>
              <a:ext uri="{FF2B5EF4-FFF2-40B4-BE49-F238E27FC236}">
                <a16:creationId xmlns:a16="http://schemas.microsoft.com/office/drawing/2014/main" id="{5C64C165-E9EA-2B19-98C3-FD4870D50E95}"/>
              </a:ext>
            </a:extLst>
          </p:cNvPr>
          <p:cNvPicPr>
            <a:picLocks noChangeAspect="1"/>
          </p:cNvPicPr>
          <p:nvPr/>
        </p:nvPicPr>
        <p:blipFill>
          <a:blip r:embed="rId2"/>
          <a:stretch>
            <a:fillRect/>
          </a:stretch>
        </p:blipFill>
        <p:spPr>
          <a:xfrm>
            <a:off x="6577781" y="1388140"/>
            <a:ext cx="5139813" cy="4711942"/>
          </a:xfrm>
          <a:prstGeom prst="rect">
            <a:avLst/>
          </a:prstGeom>
        </p:spPr>
      </p:pic>
    </p:spTree>
    <p:extLst>
      <p:ext uri="{BB962C8B-B14F-4D97-AF65-F5344CB8AC3E}">
        <p14:creationId xmlns:p14="http://schemas.microsoft.com/office/powerpoint/2010/main" val="320973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0"/>
            <a:ext cx="10515600" cy="1504335"/>
          </a:xfrm>
        </p:spPr>
        <p:txBody>
          <a:bodyPr/>
          <a:lstStyle/>
          <a:p>
            <a:r>
              <a:rPr lang="en-IN" u="sng" dirty="0">
                <a:latin typeface="Arial Rounded MT Bold" panose="020F0704030504030204" pitchFamily="34" charset="0"/>
              </a:rPr>
              <a:t>Creating Branches</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0" y="1229032"/>
            <a:ext cx="5936226" cy="5450196"/>
          </a:xfrm>
        </p:spPr>
        <p:txBody>
          <a:bodyPr>
            <a:normAutofit fontScale="77500" lnSpcReduction="20000"/>
          </a:bodyPr>
          <a:lstStyle/>
          <a:p>
            <a:r>
              <a:rPr lang="en-IN" dirty="0"/>
              <a:t>To check which branch we are in currently: “</a:t>
            </a:r>
            <a:r>
              <a:rPr lang="en-IN" i="1" dirty="0"/>
              <a:t>git branch</a:t>
            </a:r>
            <a:r>
              <a:rPr lang="en-IN" dirty="0"/>
              <a:t>”</a:t>
            </a:r>
          </a:p>
          <a:p>
            <a:r>
              <a:rPr lang="en-IN" dirty="0"/>
              <a:t>To create a new branch: </a:t>
            </a:r>
          </a:p>
          <a:p>
            <a:pPr marL="0" indent="0">
              <a:buNone/>
            </a:pPr>
            <a:r>
              <a:rPr lang="en-IN" dirty="0"/>
              <a:t>    “</a:t>
            </a:r>
            <a:r>
              <a:rPr lang="en-IN" i="1" dirty="0"/>
              <a:t>git branch </a:t>
            </a:r>
            <a:r>
              <a:rPr lang="en-IN" i="1" dirty="0" err="1"/>
              <a:t>branchName</a:t>
            </a:r>
            <a:r>
              <a:rPr lang="en-IN" dirty="0"/>
              <a:t>”</a:t>
            </a:r>
          </a:p>
          <a:p>
            <a:r>
              <a:rPr lang="en-IN" dirty="0"/>
              <a:t>To switch to another branch: </a:t>
            </a:r>
          </a:p>
          <a:p>
            <a:pPr marL="0" indent="0">
              <a:buNone/>
            </a:pPr>
            <a:r>
              <a:rPr lang="en-IN" dirty="0"/>
              <a:t>    “</a:t>
            </a:r>
            <a:r>
              <a:rPr lang="en-IN" i="1" dirty="0"/>
              <a:t>git checkout </a:t>
            </a:r>
            <a:r>
              <a:rPr lang="en-IN" i="1" dirty="0" err="1"/>
              <a:t>otherBranchName</a:t>
            </a:r>
            <a:r>
              <a:rPr lang="en-IN" dirty="0"/>
              <a:t>”</a:t>
            </a:r>
          </a:p>
          <a:p>
            <a:r>
              <a:rPr lang="en-IN" dirty="0"/>
              <a:t>If we want to create and switch at the same time: “</a:t>
            </a:r>
            <a:r>
              <a:rPr lang="en-IN" i="1" dirty="0"/>
              <a:t>git checkout –b </a:t>
            </a:r>
            <a:r>
              <a:rPr lang="en-IN" i="1" dirty="0" err="1"/>
              <a:t>branchName</a:t>
            </a:r>
            <a:r>
              <a:rPr lang="en-IN" dirty="0"/>
              <a:t>”</a:t>
            </a:r>
          </a:p>
          <a:p>
            <a:r>
              <a:rPr lang="en-IN" dirty="0"/>
              <a:t>If we want to rename a branch: </a:t>
            </a:r>
          </a:p>
          <a:p>
            <a:pPr marL="0" indent="0">
              <a:buNone/>
            </a:pPr>
            <a:r>
              <a:rPr lang="en-IN" dirty="0"/>
              <a:t>   “</a:t>
            </a:r>
            <a:r>
              <a:rPr lang="en-IN" i="1" dirty="0"/>
              <a:t>git branch –m </a:t>
            </a:r>
            <a:r>
              <a:rPr lang="en-IN" i="1" dirty="0" err="1"/>
              <a:t>newBranchName</a:t>
            </a:r>
            <a:r>
              <a:rPr lang="en-IN" dirty="0"/>
              <a:t>”</a:t>
            </a:r>
          </a:p>
          <a:p>
            <a:r>
              <a:rPr lang="en-IN" dirty="0"/>
              <a:t>If we want to delete a branch: </a:t>
            </a:r>
          </a:p>
          <a:p>
            <a:pPr marL="0" indent="0">
              <a:buNone/>
            </a:pPr>
            <a:r>
              <a:rPr lang="en-IN" dirty="0"/>
              <a:t>   “</a:t>
            </a:r>
            <a:r>
              <a:rPr lang="en-IN" i="1" dirty="0"/>
              <a:t>git branch –d </a:t>
            </a:r>
            <a:r>
              <a:rPr lang="en-IN" i="1" dirty="0" err="1"/>
              <a:t>toBeDeletedBranchName</a:t>
            </a:r>
            <a:r>
              <a:rPr lang="en-IN" dirty="0"/>
              <a:t>”</a:t>
            </a:r>
          </a:p>
          <a:p>
            <a:pPr marL="0" indent="0">
              <a:buNone/>
            </a:pPr>
            <a:r>
              <a:rPr lang="en-IN" dirty="0"/>
              <a:t>(You can’t delete the branch in which you are currently     functioning)</a:t>
            </a:r>
          </a:p>
          <a:p>
            <a:pPr marL="0" indent="0">
              <a:buNone/>
            </a:pPr>
            <a:r>
              <a:rPr lang="en-IN" dirty="0"/>
              <a:t>(</a:t>
            </a:r>
            <a:r>
              <a:rPr lang="en-US" dirty="0"/>
              <a:t>New branch is pointer to the existing snapshot</a:t>
            </a:r>
            <a:r>
              <a:rPr lang="en-IN" dirty="0"/>
              <a:t>)2</a:t>
            </a:r>
          </a:p>
        </p:txBody>
      </p:sp>
      <p:pic>
        <p:nvPicPr>
          <p:cNvPr id="5" name="Picture 4">
            <a:extLst>
              <a:ext uri="{FF2B5EF4-FFF2-40B4-BE49-F238E27FC236}">
                <a16:creationId xmlns:a16="http://schemas.microsoft.com/office/drawing/2014/main" id="{9740BCBB-DD24-8520-54BF-0B5DCFC641B4}"/>
              </a:ext>
            </a:extLst>
          </p:cNvPr>
          <p:cNvPicPr>
            <a:picLocks noChangeAspect="1"/>
          </p:cNvPicPr>
          <p:nvPr/>
        </p:nvPicPr>
        <p:blipFill>
          <a:blip r:embed="rId2"/>
          <a:stretch>
            <a:fillRect/>
          </a:stretch>
        </p:blipFill>
        <p:spPr>
          <a:xfrm>
            <a:off x="7132359" y="178772"/>
            <a:ext cx="4770533" cy="4108093"/>
          </a:xfrm>
          <a:prstGeom prst="rect">
            <a:avLst/>
          </a:prstGeom>
        </p:spPr>
      </p:pic>
      <p:pic>
        <p:nvPicPr>
          <p:cNvPr id="7" name="Picture 6">
            <a:extLst>
              <a:ext uri="{FF2B5EF4-FFF2-40B4-BE49-F238E27FC236}">
                <a16:creationId xmlns:a16="http://schemas.microsoft.com/office/drawing/2014/main" id="{376080D8-329A-1D97-F827-CC1DF316723C}"/>
              </a:ext>
            </a:extLst>
          </p:cNvPr>
          <p:cNvPicPr>
            <a:picLocks noChangeAspect="1"/>
          </p:cNvPicPr>
          <p:nvPr/>
        </p:nvPicPr>
        <p:blipFill>
          <a:blip r:embed="rId3"/>
          <a:stretch>
            <a:fillRect/>
          </a:stretch>
        </p:blipFill>
        <p:spPr>
          <a:xfrm>
            <a:off x="6331974" y="4625639"/>
            <a:ext cx="5745073" cy="2171576"/>
          </a:xfrm>
          <a:prstGeom prst="rect">
            <a:avLst/>
          </a:prstGeom>
        </p:spPr>
      </p:pic>
    </p:spTree>
    <p:extLst>
      <p:ext uri="{BB962C8B-B14F-4D97-AF65-F5344CB8AC3E}">
        <p14:creationId xmlns:p14="http://schemas.microsoft.com/office/powerpoint/2010/main" val="2179778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r>
              <a:rPr lang="en-IN" u="sng" dirty="0">
                <a:latin typeface="Arial Rounded MT Bold" panose="020F0704030504030204" pitchFamily="34" charset="0"/>
              </a:rPr>
              <a:t>Git Stash</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389003" y="1395745"/>
            <a:ext cx="6508954" cy="5462255"/>
          </a:xfrm>
        </p:spPr>
        <p:txBody>
          <a:bodyPr>
            <a:normAutofit/>
          </a:bodyPr>
          <a:lstStyle/>
          <a:p>
            <a:r>
              <a:rPr lang="en-IN" dirty="0"/>
              <a:t>Suppose we are working on A, but an urgent work B came, so in order to save the progress of A we use “</a:t>
            </a:r>
            <a:r>
              <a:rPr lang="en-IN" i="1" dirty="0"/>
              <a:t>git stash</a:t>
            </a:r>
            <a:r>
              <a:rPr lang="en-IN" dirty="0"/>
              <a:t>” property which saves the data locally. </a:t>
            </a:r>
          </a:p>
          <a:p>
            <a:pPr marL="0" indent="0">
              <a:buNone/>
            </a:pPr>
            <a:r>
              <a:rPr lang="en-IN" dirty="0"/>
              <a:t>  (Work on B now solved)</a:t>
            </a:r>
          </a:p>
          <a:p>
            <a:pPr marL="0" indent="0">
              <a:buNone/>
            </a:pPr>
            <a:r>
              <a:rPr lang="en-IN" dirty="0"/>
              <a:t>   Now we use “</a:t>
            </a:r>
            <a:r>
              <a:rPr lang="en-IN" i="1" dirty="0"/>
              <a:t>git stash apply</a:t>
            </a:r>
            <a:r>
              <a:rPr lang="en-IN" dirty="0"/>
              <a:t>” property to </a:t>
            </a:r>
          </a:p>
          <a:p>
            <a:pPr marL="0" indent="0">
              <a:buNone/>
            </a:pPr>
            <a:r>
              <a:rPr lang="en-IN" dirty="0"/>
              <a:t>   get back the last saved progress of A.</a:t>
            </a:r>
          </a:p>
          <a:p>
            <a:pPr marL="0" indent="0">
              <a:buNone/>
            </a:pPr>
            <a:endParaRPr lang="en-IN" dirty="0"/>
          </a:p>
          <a:p>
            <a:pPr marL="0" indent="0">
              <a:buNone/>
            </a:pPr>
            <a:r>
              <a:rPr lang="en-IN" dirty="0"/>
              <a:t>   Let’s check it out in code:</a:t>
            </a:r>
          </a:p>
          <a:p>
            <a:r>
              <a:rPr lang="en-IN" dirty="0"/>
              <a:t>Here we made a new branch: </a:t>
            </a:r>
            <a:r>
              <a:rPr lang="en-IN" dirty="0" err="1"/>
              <a:t>stashbranch</a:t>
            </a:r>
            <a:endParaRPr lang="en-IN" dirty="0"/>
          </a:p>
          <a:p>
            <a:r>
              <a:rPr lang="en-IN" dirty="0"/>
              <a:t>// saved “Hello World !” in file1.txt</a:t>
            </a:r>
          </a:p>
          <a:p>
            <a:endParaRPr lang="en-IN" dirty="0"/>
          </a:p>
          <a:p>
            <a:endParaRPr lang="en-IN" dirty="0"/>
          </a:p>
        </p:txBody>
      </p:sp>
      <p:pic>
        <p:nvPicPr>
          <p:cNvPr id="3" name="Picture 2">
            <a:extLst>
              <a:ext uri="{FF2B5EF4-FFF2-40B4-BE49-F238E27FC236}">
                <a16:creationId xmlns:a16="http://schemas.microsoft.com/office/drawing/2014/main" id="{B1FBF818-E250-E87C-A66C-3D17B95DAE1B}"/>
              </a:ext>
            </a:extLst>
          </p:cNvPr>
          <p:cNvPicPr>
            <a:picLocks noChangeAspect="1"/>
          </p:cNvPicPr>
          <p:nvPr/>
        </p:nvPicPr>
        <p:blipFill>
          <a:blip r:embed="rId2"/>
          <a:stretch>
            <a:fillRect/>
          </a:stretch>
        </p:blipFill>
        <p:spPr>
          <a:xfrm>
            <a:off x="6897958" y="541623"/>
            <a:ext cx="5183430" cy="6084884"/>
          </a:xfrm>
          <a:prstGeom prst="rect">
            <a:avLst/>
          </a:prstGeom>
        </p:spPr>
      </p:pic>
    </p:spTree>
    <p:extLst>
      <p:ext uri="{BB962C8B-B14F-4D97-AF65-F5344CB8AC3E}">
        <p14:creationId xmlns:p14="http://schemas.microsoft.com/office/powerpoint/2010/main" val="138506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0D27973-5094-9FCE-B6E7-072F61D81D9D}"/>
              </a:ext>
            </a:extLst>
          </p:cNvPr>
          <p:cNvSpPr>
            <a:spLocks noGrp="1"/>
          </p:cNvSpPr>
          <p:nvPr>
            <p:ph idx="1"/>
          </p:nvPr>
        </p:nvSpPr>
        <p:spPr>
          <a:xfrm>
            <a:off x="176982" y="924232"/>
            <a:ext cx="4090218" cy="5624052"/>
          </a:xfrm>
        </p:spPr>
        <p:txBody>
          <a:bodyPr/>
          <a:lstStyle/>
          <a:p>
            <a:r>
              <a:rPr lang="en-IN" dirty="0"/>
              <a:t>We save our progress in git stash. </a:t>
            </a:r>
          </a:p>
          <a:p>
            <a:r>
              <a:rPr lang="en-IN" dirty="0"/>
              <a:t>Checking git status</a:t>
            </a:r>
          </a:p>
          <a:p>
            <a:r>
              <a:rPr lang="en-IN" dirty="0"/>
              <a:t>Doing work on file2.txt (wrote “Changes” for saving)</a:t>
            </a:r>
          </a:p>
          <a:p>
            <a:r>
              <a:rPr lang="en-IN" dirty="0"/>
              <a:t>Saved file2.txt and checking git status</a:t>
            </a:r>
          </a:p>
          <a:p>
            <a:r>
              <a:rPr lang="en-IN" dirty="0"/>
              <a:t>Committing the changes of another file</a:t>
            </a:r>
          </a:p>
        </p:txBody>
      </p:sp>
      <p:pic>
        <p:nvPicPr>
          <p:cNvPr id="8" name="Content Placeholder 4">
            <a:extLst>
              <a:ext uri="{FF2B5EF4-FFF2-40B4-BE49-F238E27FC236}">
                <a16:creationId xmlns:a16="http://schemas.microsoft.com/office/drawing/2014/main" id="{39007F5A-0FE5-9663-A03D-BC614A328CD8}"/>
              </a:ext>
            </a:extLst>
          </p:cNvPr>
          <p:cNvPicPr>
            <a:picLocks noChangeAspect="1"/>
          </p:cNvPicPr>
          <p:nvPr/>
        </p:nvPicPr>
        <p:blipFill>
          <a:blip r:embed="rId2"/>
          <a:stretch>
            <a:fillRect/>
          </a:stretch>
        </p:blipFill>
        <p:spPr>
          <a:xfrm>
            <a:off x="4548074" y="796192"/>
            <a:ext cx="7559695" cy="3558848"/>
          </a:xfrm>
          <a:prstGeom prst="rect">
            <a:avLst/>
          </a:prstGeom>
        </p:spPr>
      </p:pic>
      <p:pic>
        <p:nvPicPr>
          <p:cNvPr id="10" name="Picture 9">
            <a:extLst>
              <a:ext uri="{FF2B5EF4-FFF2-40B4-BE49-F238E27FC236}">
                <a16:creationId xmlns:a16="http://schemas.microsoft.com/office/drawing/2014/main" id="{C51E390D-8FBD-F450-988A-B1BC4F23AA2F}"/>
              </a:ext>
            </a:extLst>
          </p:cNvPr>
          <p:cNvPicPr>
            <a:picLocks noChangeAspect="1"/>
          </p:cNvPicPr>
          <p:nvPr/>
        </p:nvPicPr>
        <p:blipFill>
          <a:blip r:embed="rId3"/>
          <a:stretch>
            <a:fillRect/>
          </a:stretch>
        </p:blipFill>
        <p:spPr>
          <a:xfrm>
            <a:off x="4548074" y="4475616"/>
            <a:ext cx="7559696" cy="1797364"/>
          </a:xfrm>
          <a:prstGeom prst="rect">
            <a:avLst/>
          </a:prstGeom>
        </p:spPr>
      </p:pic>
    </p:spTree>
    <p:extLst>
      <p:ext uri="{BB962C8B-B14F-4D97-AF65-F5344CB8AC3E}">
        <p14:creationId xmlns:p14="http://schemas.microsoft.com/office/powerpoint/2010/main" val="164476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1" y="1661651"/>
            <a:ext cx="5044642" cy="4515311"/>
          </a:xfrm>
        </p:spPr>
        <p:txBody>
          <a:bodyPr/>
          <a:lstStyle/>
          <a:p>
            <a:r>
              <a:rPr lang="en-IN" dirty="0"/>
              <a:t>Checking the data of file1.txt</a:t>
            </a:r>
          </a:p>
          <a:p>
            <a:pPr marL="0" indent="0">
              <a:buNone/>
            </a:pPr>
            <a:r>
              <a:rPr lang="en-IN" dirty="0"/>
              <a:t>   (shows nothing, so its empty)</a:t>
            </a:r>
          </a:p>
          <a:p>
            <a:r>
              <a:rPr lang="en-IN" dirty="0"/>
              <a:t>Checking git status</a:t>
            </a:r>
          </a:p>
          <a:p>
            <a:r>
              <a:rPr lang="en-IN" dirty="0"/>
              <a:t>Recovering our file1.txt data</a:t>
            </a:r>
          </a:p>
          <a:p>
            <a:r>
              <a:rPr lang="en-IN" dirty="0"/>
              <a:t>Checking our file1.txt recovered data (“type file1.txt”)</a:t>
            </a:r>
          </a:p>
          <a:p>
            <a:pPr marL="0" indent="0">
              <a:buNone/>
            </a:pPr>
            <a:r>
              <a:rPr lang="en-IN" dirty="0"/>
              <a:t> </a:t>
            </a:r>
          </a:p>
        </p:txBody>
      </p:sp>
      <p:sp>
        <p:nvSpPr>
          <p:cNvPr id="3" name="Title 1">
            <a:extLst>
              <a:ext uri="{FF2B5EF4-FFF2-40B4-BE49-F238E27FC236}">
                <a16:creationId xmlns:a16="http://schemas.microsoft.com/office/drawing/2014/main" id="{9F2172F0-6780-C5C2-E03D-4EE7E402A64A}"/>
              </a:ext>
            </a:extLst>
          </p:cNvPr>
          <p:cNvSpPr>
            <a:spLocks noGrp="1"/>
          </p:cNvSpPr>
          <p:nvPr>
            <p:ph type="title"/>
          </p:nvPr>
        </p:nvSpPr>
        <p:spPr>
          <a:xfrm>
            <a:off x="838200" y="178772"/>
            <a:ext cx="10515600" cy="1325563"/>
          </a:xfrm>
        </p:spPr>
        <p:txBody>
          <a:bodyPr/>
          <a:lstStyle/>
          <a:p>
            <a:r>
              <a:rPr lang="en-IN" dirty="0"/>
              <a:t> </a:t>
            </a:r>
          </a:p>
        </p:txBody>
      </p:sp>
      <p:pic>
        <p:nvPicPr>
          <p:cNvPr id="6" name="Picture 5">
            <a:extLst>
              <a:ext uri="{FF2B5EF4-FFF2-40B4-BE49-F238E27FC236}">
                <a16:creationId xmlns:a16="http://schemas.microsoft.com/office/drawing/2014/main" id="{EF0F3A7D-C323-0029-966E-456AF00D9C2D}"/>
              </a:ext>
            </a:extLst>
          </p:cNvPr>
          <p:cNvPicPr>
            <a:picLocks noChangeAspect="1"/>
          </p:cNvPicPr>
          <p:nvPr/>
        </p:nvPicPr>
        <p:blipFill>
          <a:blip r:embed="rId2"/>
          <a:stretch>
            <a:fillRect/>
          </a:stretch>
        </p:blipFill>
        <p:spPr>
          <a:xfrm>
            <a:off x="5289755" y="1237294"/>
            <a:ext cx="6754113" cy="4278601"/>
          </a:xfrm>
          <a:prstGeom prst="rect">
            <a:avLst/>
          </a:prstGeom>
        </p:spPr>
      </p:pic>
    </p:spTree>
    <p:extLst>
      <p:ext uri="{BB962C8B-B14F-4D97-AF65-F5344CB8AC3E}">
        <p14:creationId xmlns:p14="http://schemas.microsoft.com/office/powerpoint/2010/main" val="817321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r>
              <a:rPr lang="en-IN" u="sng" dirty="0">
                <a:latin typeface="Arial Rounded MT Bold" panose="020F0704030504030204" pitchFamily="34" charset="0"/>
              </a:rPr>
              <a:t>Merging Branches</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0" y="1986116"/>
            <a:ext cx="6617110" cy="4078692"/>
          </a:xfrm>
        </p:spPr>
        <p:txBody>
          <a:bodyPr/>
          <a:lstStyle/>
          <a:p>
            <a:r>
              <a:rPr lang="en-IN" dirty="0"/>
              <a:t>Merging is done to bring different features in an application.</a:t>
            </a:r>
          </a:p>
          <a:p>
            <a:r>
              <a:rPr lang="en-IN" dirty="0"/>
              <a:t>Here we created new file4.txt (info. Stored “Feature is changed”.</a:t>
            </a:r>
          </a:p>
          <a:p>
            <a:r>
              <a:rPr lang="en-IN" dirty="0"/>
              <a:t>We make a new branch, track it and commit it!</a:t>
            </a:r>
          </a:p>
          <a:p>
            <a:r>
              <a:rPr lang="en-IN" dirty="0"/>
              <a:t>Now we shift to master branch ( the branch where we have to merge)</a:t>
            </a:r>
          </a:p>
        </p:txBody>
      </p:sp>
      <p:pic>
        <p:nvPicPr>
          <p:cNvPr id="5" name="Picture 4">
            <a:extLst>
              <a:ext uri="{FF2B5EF4-FFF2-40B4-BE49-F238E27FC236}">
                <a16:creationId xmlns:a16="http://schemas.microsoft.com/office/drawing/2014/main" id="{38974080-0026-B6CD-CA54-66393800C0C4}"/>
              </a:ext>
            </a:extLst>
          </p:cNvPr>
          <p:cNvPicPr>
            <a:picLocks noChangeAspect="1"/>
          </p:cNvPicPr>
          <p:nvPr/>
        </p:nvPicPr>
        <p:blipFill>
          <a:blip r:embed="rId2"/>
          <a:stretch>
            <a:fillRect/>
          </a:stretch>
        </p:blipFill>
        <p:spPr>
          <a:xfrm>
            <a:off x="6695768" y="95040"/>
            <a:ext cx="5368003" cy="2422018"/>
          </a:xfrm>
          <a:prstGeom prst="rect">
            <a:avLst/>
          </a:prstGeom>
        </p:spPr>
      </p:pic>
      <p:pic>
        <p:nvPicPr>
          <p:cNvPr id="8" name="Picture 7">
            <a:extLst>
              <a:ext uri="{FF2B5EF4-FFF2-40B4-BE49-F238E27FC236}">
                <a16:creationId xmlns:a16="http://schemas.microsoft.com/office/drawing/2014/main" id="{4B46AA3F-5F16-F4F5-7CAF-A666B63BF396}"/>
              </a:ext>
            </a:extLst>
          </p:cNvPr>
          <p:cNvPicPr>
            <a:picLocks noChangeAspect="1"/>
          </p:cNvPicPr>
          <p:nvPr/>
        </p:nvPicPr>
        <p:blipFill>
          <a:blip r:embed="rId3"/>
          <a:stretch>
            <a:fillRect/>
          </a:stretch>
        </p:blipFill>
        <p:spPr>
          <a:xfrm>
            <a:off x="6695768" y="2600790"/>
            <a:ext cx="5368003" cy="3464018"/>
          </a:xfrm>
          <a:prstGeom prst="rect">
            <a:avLst/>
          </a:prstGeom>
        </p:spPr>
      </p:pic>
      <p:pic>
        <p:nvPicPr>
          <p:cNvPr id="10" name="Picture 9">
            <a:extLst>
              <a:ext uri="{FF2B5EF4-FFF2-40B4-BE49-F238E27FC236}">
                <a16:creationId xmlns:a16="http://schemas.microsoft.com/office/drawing/2014/main" id="{053F756F-0C4A-483B-8F61-83861C3527E6}"/>
              </a:ext>
            </a:extLst>
          </p:cNvPr>
          <p:cNvPicPr>
            <a:picLocks noChangeAspect="1"/>
          </p:cNvPicPr>
          <p:nvPr/>
        </p:nvPicPr>
        <p:blipFill>
          <a:blip r:embed="rId4"/>
          <a:stretch>
            <a:fillRect/>
          </a:stretch>
        </p:blipFill>
        <p:spPr>
          <a:xfrm>
            <a:off x="6695768" y="6064808"/>
            <a:ext cx="5368003" cy="441998"/>
          </a:xfrm>
          <a:prstGeom prst="rect">
            <a:avLst/>
          </a:prstGeom>
        </p:spPr>
      </p:pic>
    </p:spTree>
    <p:extLst>
      <p:ext uri="{BB962C8B-B14F-4D97-AF65-F5344CB8AC3E}">
        <p14:creationId xmlns:p14="http://schemas.microsoft.com/office/powerpoint/2010/main" val="535681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838200" y="2290915"/>
            <a:ext cx="5021826" cy="3886047"/>
          </a:xfrm>
        </p:spPr>
        <p:txBody>
          <a:bodyPr/>
          <a:lstStyle/>
          <a:p>
            <a:r>
              <a:rPr lang="en-IN" dirty="0"/>
              <a:t>We now type: “</a:t>
            </a:r>
            <a:r>
              <a:rPr lang="en-IN" i="1" dirty="0"/>
              <a:t>git merge (</a:t>
            </a:r>
            <a:r>
              <a:rPr lang="en-IN" i="1" dirty="0" err="1"/>
              <a:t>branchToBeMergedName</a:t>
            </a:r>
            <a:r>
              <a:rPr lang="en-IN" i="1" dirty="0"/>
              <a:t>)</a:t>
            </a:r>
            <a:r>
              <a:rPr lang="en-IN" dirty="0"/>
              <a:t>” so that branch gets merged.</a:t>
            </a:r>
          </a:p>
          <a:p>
            <a:endParaRPr lang="en-IN" dirty="0"/>
          </a:p>
          <a:p>
            <a:r>
              <a:rPr lang="en-IN" dirty="0"/>
              <a:t>Now we check all the changes done by “</a:t>
            </a:r>
            <a:r>
              <a:rPr lang="en-IN" i="1" dirty="0"/>
              <a:t>git log</a:t>
            </a:r>
            <a:r>
              <a:rPr lang="en-IN" dirty="0"/>
              <a:t>”.</a:t>
            </a:r>
          </a:p>
        </p:txBody>
      </p:sp>
      <p:pic>
        <p:nvPicPr>
          <p:cNvPr id="5" name="Picture 4">
            <a:extLst>
              <a:ext uri="{FF2B5EF4-FFF2-40B4-BE49-F238E27FC236}">
                <a16:creationId xmlns:a16="http://schemas.microsoft.com/office/drawing/2014/main" id="{CF859EE2-6710-A776-6D4F-3F7C2220C31E}"/>
              </a:ext>
            </a:extLst>
          </p:cNvPr>
          <p:cNvPicPr>
            <a:picLocks noChangeAspect="1"/>
          </p:cNvPicPr>
          <p:nvPr/>
        </p:nvPicPr>
        <p:blipFill>
          <a:blip r:embed="rId2"/>
          <a:stretch>
            <a:fillRect/>
          </a:stretch>
        </p:blipFill>
        <p:spPr>
          <a:xfrm>
            <a:off x="5945428" y="1595537"/>
            <a:ext cx="6043184" cy="2644369"/>
          </a:xfrm>
          <a:prstGeom prst="rect">
            <a:avLst/>
          </a:prstGeom>
        </p:spPr>
      </p:pic>
      <p:pic>
        <p:nvPicPr>
          <p:cNvPr id="7" name="Picture 6">
            <a:extLst>
              <a:ext uri="{FF2B5EF4-FFF2-40B4-BE49-F238E27FC236}">
                <a16:creationId xmlns:a16="http://schemas.microsoft.com/office/drawing/2014/main" id="{17234BFE-0E60-F420-5A54-428B2DB6360B}"/>
              </a:ext>
            </a:extLst>
          </p:cNvPr>
          <p:cNvPicPr>
            <a:picLocks noChangeAspect="1"/>
          </p:cNvPicPr>
          <p:nvPr/>
        </p:nvPicPr>
        <p:blipFill>
          <a:blip r:embed="rId3"/>
          <a:stretch>
            <a:fillRect/>
          </a:stretch>
        </p:blipFill>
        <p:spPr>
          <a:xfrm>
            <a:off x="5945428" y="4239906"/>
            <a:ext cx="6043184" cy="1905165"/>
          </a:xfrm>
          <a:prstGeom prst="rect">
            <a:avLst/>
          </a:prstGeom>
        </p:spPr>
      </p:pic>
    </p:spTree>
    <p:extLst>
      <p:ext uri="{BB962C8B-B14F-4D97-AF65-F5344CB8AC3E}">
        <p14:creationId xmlns:p14="http://schemas.microsoft.com/office/powerpoint/2010/main" val="37491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64E3448B-A78C-D4BC-67A6-A3126C9FB1EC}"/>
              </a:ext>
            </a:extLst>
          </p:cNvPr>
          <p:cNvPicPr>
            <a:picLocks noGrp="1" noChangeAspect="1"/>
          </p:cNvPicPr>
          <p:nvPr>
            <p:ph idx="1"/>
          </p:nvPr>
        </p:nvPicPr>
        <p:blipFill>
          <a:blip r:embed="rId2"/>
          <a:stretch>
            <a:fillRect/>
          </a:stretch>
        </p:blipFill>
        <p:spPr>
          <a:xfrm>
            <a:off x="268439" y="1204024"/>
            <a:ext cx="4657893" cy="4449951"/>
          </a:xfrm>
        </p:spPr>
      </p:pic>
      <p:sp>
        <p:nvSpPr>
          <p:cNvPr id="6" name="TextBox 5">
            <a:extLst>
              <a:ext uri="{FF2B5EF4-FFF2-40B4-BE49-F238E27FC236}">
                <a16:creationId xmlns:a16="http://schemas.microsoft.com/office/drawing/2014/main" id="{B957272E-FD5B-1D6B-283A-20D74B846541}"/>
              </a:ext>
            </a:extLst>
          </p:cNvPr>
          <p:cNvSpPr txBox="1"/>
          <p:nvPr/>
        </p:nvSpPr>
        <p:spPr>
          <a:xfrm>
            <a:off x="5247460" y="612843"/>
            <a:ext cx="6676101" cy="5632311"/>
          </a:xfrm>
          <a:prstGeom prst="rect">
            <a:avLst/>
          </a:prstGeom>
          <a:noFill/>
        </p:spPr>
        <p:txBody>
          <a:bodyPr wrap="square" rtlCol="0">
            <a:spAutoFit/>
          </a:bodyPr>
          <a:lstStyle/>
          <a:p>
            <a:r>
              <a:rPr lang="en-US" sz="2400" b="0" i="0" dirty="0">
                <a:effectLst/>
                <a:ea typeface="Yu Gothic Medium" panose="020B0500000000000000" pitchFamily="34" charset="-128"/>
              </a:rPr>
              <a:t>Version control is a system that tracks changes to files and directories over time, allowing multiple people to collaborate on a project or manage the evolution of a set of files. It is commonly used in software development but can also be applied to other types of projects where tracking changes is essential, such as documentation, design files, or configuration files.</a:t>
            </a:r>
          </a:p>
          <a:p>
            <a:endParaRPr lang="en-US" sz="2400" dirty="0">
              <a:ea typeface="Yu Gothic Medium" panose="020B0500000000000000" pitchFamily="34" charset="-128"/>
            </a:endParaRPr>
          </a:p>
          <a:p>
            <a:r>
              <a:rPr lang="en-US" sz="2400" dirty="0">
                <a:ea typeface="Yu Gothic Medium" panose="020B0500000000000000" pitchFamily="34" charset="-128"/>
              </a:rPr>
              <a:t>For ex: We see apps getting updated overtime! Right? So there must be some connections between prev. version and new version which helps in running the system smoothly. Git helps us at that place to co-ordinate between all versions. We can check out the previous versions also using Git.</a:t>
            </a:r>
            <a:endParaRPr lang="en-IN" sz="2400" dirty="0">
              <a:ea typeface="Yu Gothic Medium" panose="020B0500000000000000" pitchFamily="34" charset="-128"/>
            </a:endParaRPr>
          </a:p>
        </p:txBody>
      </p:sp>
    </p:spTree>
    <p:extLst>
      <p:ext uri="{BB962C8B-B14F-4D97-AF65-F5344CB8AC3E}">
        <p14:creationId xmlns:p14="http://schemas.microsoft.com/office/powerpoint/2010/main" val="3547492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r>
              <a:rPr lang="en-IN" u="sng" dirty="0">
                <a:latin typeface="Arial Rounded MT Bold" panose="020F0704030504030204" pitchFamily="34" charset="0"/>
              </a:rPr>
              <a:t>Merging Conflicts</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838200" y="1825625"/>
            <a:ext cx="5169310" cy="4351338"/>
          </a:xfrm>
        </p:spPr>
        <p:txBody>
          <a:bodyPr/>
          <a:lstStyle/>
          <a:p>
            <a:r>
              <a:rPr lang="en-IN" dirty="0" err="1"/>
              <a:t>sdaasg</a:t>
            </a:r>
            <a:endParaRPr lang="en-IN" dirty="0"/>
          </a:p>
        </p:txBody>
      </p:sp>
      <p:pic>
        <p:nvPicPr>
          <p:cNvPr id="7" name="Picture 6">
            <a:extLst>
              <a:ext uri="{FF2B5EF4-FFF2-40B4-BE49-F238E27FC236}">
                <a16:creationId xmlns:a16="http://schemas.microsoft.com/office/drawing/2014/main" id="{AEC8C903-1E2B-3069-D0F4-CEC3316EF579}"/>
              </a:ext>
            </a:extLst>
          </p:cNvPr>
          <p:cNvPicPr>
            <a:picLocks noChangeAspect="1"/>
          </p:cNvPicPr>
          <p:nvPr/>
        </p:nvPicPr>
        <p:blipFill>
          <a:blip r:embed="rId2"/>
          <a:stretch>
            <a:fillRect/>
          </a:stretch>
        </p:blipFill>
        <p:spPr>
          <a:xfrm>
            <a:off x="7531510" y="129611"/>
            <a:ext cx="4537440" cy="5359659"/>
          </a:xfrm>
          <a:prstGeom prst="rect">
            <a:avLst/>
          </a:prstGeom>
        </p:spPr>
      </p:pic>
    </p:spTree>
    <p:extLst>
      <p:ext uri="{BB962C8B-B14F-4D97-AF65-F5344CB8AC3E}">
        <p14:creationId xmlns:p14="http://schemas.microsoft.com/office/powerpoint/2010/main" val="2582389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860663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31319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993328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863932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305804"/>
            <a:ext cx="10515600" cy="1198531"/>
          </a:xfrm>
        </p:spPr>
        <p:txBody>
          <a:bodyPr/>
          <a:lstStyle/>
          <a:p>
            <a:r>
              <a:rPr lang="en-IN" u="sng" dirty="0">
                <a:latin typeface="Arial Rounded MT Bold" panose="020F0704030504030204" pitchFamily="34" charset="0"/>
              </a:rPr>
              <a:t>Git Remote</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412955" y="2094270"/>
            <a:ext cx="6302477" cy="4115785"/>
          </a:xfrm>
        </p:spPr>
        <p:txBody>
          <a:bodyPr/>
          <a:lstStyle/>
          <a:p>
            <a:r>
              <a:rPr lang="en-IN" dirty="0"/>
              <a:t>Now all the codes and stuff we have done on our local laptop. But what if my laptop crashed or it is lost? How can we share our codes to our colleagues working on the same project </a:t>
            </a:r>
          </a:p>
          <a:p>
            <a:endParaRPr lang="en-IN" dirty="0"/>
          </a:p>
          <a:p>
            <a:r>
              <a:rPr lang="en-IN" dirty="0" err="1"/>
              <a:t>Github</a:t>
            </a:r>
            <a:r>
              <a:rPr lang="en-IN" dirty="0"/>
              <a:t>: A Remote Code hosting Platform</a:t>
            </a:r>
          </a:p>
          <a:p>
            <a:endParaRPr lang="en-IN" dirty="0"/>
          </a:p>
          <a:p>
            <a:pPr marL="0" indent="0">
              <a:buNone/>
            </a:pPr>
            <a:r>
              <a:rPr lang="en-IN" dirty="0"/>
              <a:t>(Right figure: Things we will learn)</a:t>
            </a:r>
          </a:p>
        </p:txBody>
      </p:sp>
      <p:pic>
        <p:nvPicPr>
          <p:cNvPr id="5" name="Picture 4">
            <a:extLst>
              <a:ext uri="{FF2B5EF4-FFF2-40B4-BE49-F238E27FC236}">
                <a16:creationId xmlns:a16="http://schemas.microsoft.com/office/drawing/2014/main" id="{B4853633-6B74-0C01-8DBC-A847090118C3}"/>
              </a:ext>
            </a:extLst>
          </p:cNvPr>
          <p:cNvPicPr>
            <a:picLocks noChangeAspect="1"/>
          </p:cNvPicPr>
          <p:nvPr/>
        </p:nvPicPr>
        <p:blipFill>
          <a:blip r:embed="rId2"/>
          <a:stretch>
            <a:fillRect/>
          </a:stretch>
        </p:blipFill>
        <p:spPr>
          <a:xfrm>
            <a:off x="7868252" y="305804"/>
            <a:ext cx="1648302" cy="1636611"/>
          </a:xfrm>
          <a:prstGeom prst="rect">
            <a:avLst/>
          </a:prstGeom>
        </p:spPr>
      </p:pic>
      <p:pic>
        <p:nvPicPr>
          <p:cNvPr id="9" name="Picture 8">
            <a:extLst>
              <a:ext uri="{FF2B5EF4-FFF2-40B4-BE49-F238E27FC236}">
                <a16:creationId xmlns:a16="http://schemas.microsoft.com/office/drawing/2014/main" id="{A5D19F60-7577-C387-BD43-3CE9F755C782}"/>
              </a:ext>
            </a:extLst>
          </p:cNvPr>
          <p:cNvPicPr>
            <a:picLocks noChangeAspect="1"/>
          </p:cNvPicPr>
          <p:nvPr/>
        </p:nvPicPr>
        <p:blipFill>
          <a:blip r:embed="rId3"/>
          <a:stretch>
            <a:fillRect/>
          </a:stretch>
        </p:blipFill>
        <p:spPr>
          <a:xfrm>
            <a:off x="7868252" y="2614486"/>
            <a:ext cx="2669471" cy="3844835"/>
          </a:xfrm>
          <a:prstGeom prst="rect">
            <a:avLst/>
          </a:prstGeom>
        </p:spPr>
      </p:pic>
      <p:sp>
        <p:nvSpPr>
          <p:cNvPr id="10" name="TextBox 9">
            <a:extLst>
              <a:ext uri="{FF2B5EF4-FFF2-40B4-BE49-F238E27FC236}">
                <a16:creationId xmlns:a16="http://schemas.microsoft.com/office/drawing/2014/main" id="{081DD3D5-53BC-515B-6183-894E95E4D5C3}"/>
              </a:ext>
            </a:extLst>
          </p:cNvPr>
          <p:cNvSpPr txBox="1"/>
          <p:nvPr/>
        </p:nvSpPr>
        <p:spPr>
          <a:xfrm>
            <a:off x="9675495" y="2628204"/>
            <a:ext cx="1386348" cy="400110"/>
          </a:xfrm>
          <a:prstGeom prst="rect">
            <a:avLst/>
          </a:prstGeom>
          <a:noFill/>
        </p:spPr>
        <p:txBody>
          <a:bodyPr wrap="square" rtlCol="0">
            <a:spAutoFit/>
          </a:bodyPr>
          <a:lstStyle/>
          <a:p>
            <a:r>
              <a:rPr lang="en-IN" sz="2000" dirty="0">
                <a:solidFill>
                  <a:schemeClr val="bg1"/>
                </a:solidFill>
              </a:rPr>
              <a:t>Repository</a:t>
            </a:r>
          </a:p>
        </p:txBody>
      </p:sp>
      <p:grpSp>
        <p:nvGrpSpPr>
          <p:cNvPr id="31" name="Group 30">
            <a:extLst>
              <a:ext uri="{FF2B5EF4-FFF2-40B4-BE49-F238E27FC236}">
                <a16:creationId xmlns:a16="http://schemas.microsoft.com/office/drawing/2014/main" id="{88C6E61E-8F81-134F-9629-0B20D9B74AB0}"/>
              </a:ext>
            </a:extLst>
          </p:cNvPr>
          <p:cNvGrpSpPr/>
          <p:nvPr/>
        </p:nvGrpSpPr>
        <p:grpSpPr>
          <a:xfrm>
            <a:off x="10025925" y="2771655"/>
            <a:ext cx="32760" cy="46080"/>
            <a:chOff x="10025925" y="2771655"/>
            <a:chExt cx="32760" cy="4608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A164DB1B-FE4D-22AA-A032-609F6E0165B0}"/>
                    </a:ext>
                  </a:extLst>
                </p14:cNvPr>
                <p14:cNvContentPartPr/>
                <p14:nvPr/>
              </p14:nvContentPartPr>
              <p14:xfrm>
                <a:off x="10058325" y="2773455"/>
                <a:ext cx="360" cy="360"/>
              </p14:xfrm>
            </p:contentPart>
          </mc:Choice>
          <mc:Fallback xmlns="">
            <p:pic>
              <p:nvPicPr>
                <p:cNvPr id="13" name="Ink 12">
                  <a:extLst>
                    <a:ext uri="{FF2B5EF4-FFF2-40B4-BE49-F238E27FC236}">
                      <a16:creationId xmlns:a16="http://schemas.microsoft.com/office/drawing/2014/main" id="{A164DB1B-FE4D-22AA-A032-609F6E0165B0}"/>
                    </a:ext>
                  </a:extLst>
                </p:cNvPr>
                <p:cNvPicPr/>
                <p:nvPr/>
              </p:nvPicPr>
              <p:blipFill>
                <a:blip r:embed="rId5"/>
                <a:stretch>
                  <a:fillRect/>
                </a:stretch>
              </p:blipFill>
              <p:spPr>
                <a:xfrm>
                  <a:off x="10052205" y="276733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C30B6F92-646C-909C-4267-57881C311A79}"/>
                    </a:ext>
                  </a:extLst>
                </p14:cNvPr>
                <p14:cNvContentPartPr/>
                <p14:nvPr/>
              </p14:nvContentPartPr>
              <p14:xfrm>
                <a:off x="10046805" y="2771655"/>
                <a:ext cx="360" cy="360"/>
              </p14:xfrm>
            </p:contentPart>
          </mc:Choice>
          <mc:Fallback xmlns="">
            <p:pic>
              <p:nvPicPr>
                <p:cNvPr id="14" name="Ink 13">
                  <a:extLst>
                    <a:ext uri="{FF2B5EF4-FFF2-40B4-BE49-F238E27FC236}">
                      <a16:creationId xmlns:a16="http://schemas.microsoft.com/office/drawing/2014/main" id="{C30B6F92-646C-909C-4267-57881C311A79}"/>
                    </a:ext>
                  </a:extLst>
                </p:cNvPr>
                <p:cNvPicPr/>
                <p:nvPr/>
              </p:nvPicPr>
              <p:blipFill>
                <a:blip r:embed="rId5"/>
                <a:stretch>
                  <a:fillRect/>
                </a:stretch>
              </p:blipFill>
              <p:spPr>
                <a:xfrm>
                  <a:off x="10040685" y="276553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B583D93-7149-83C4-88B8-B709D1B9658D}"/>
                    </a:ext>
                  </a:extLst>
                </p14:cNvPr>
                <p14:cNvContentPartPr/>
                <p14:nvPr/>
              </p14:nvContentPartPr>
              <p14:xfrm>
                <a:off x="10046805" y="2779215"/>
                <a:ext cx="1080" cy="1080"/>
              </p14:xfrm>
            </p:contentPart>
          </mc:Choice>
          <mc:Fallback xmlns="">
            <p:pic>
              <p:nvPicPr>
                <p:cNvPr id="15" name="Ink 14">
                  <a:extLst>
                    <a:ext uri="{FF2B5EF4-FFF2-40B4-BE49-F238E27FC236}">
                      <a16:creationId xmlns:a16="http://schemas.microsoft.com/office/drawing/2014/main" id="{FB583D93-7149-83C4-88B8-B709D1B9658D}"/>
                    </a:ext>
                  </a:extLst>
                </p:cNvPr>
                <p:cNvPicPr/>
                <p:nvPr/>
              </p:nvPicPr>
              <p:blipFill>
                <a:blip r:embed="rId8"/>
                <a:stretch>
                  <a:fillRect/>
                </a:stretch>
              </p:blipFill>
              <p:spPr>
                <a:xfrm>
                  <a:off x="10040685" y="2773095"/>
                  <a:ext cx="1332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96FB1377-F889-2215-A11B-2024137CD965}"/>
                    </a:ext>
                  </a:extLst>
                </p14:cNvPr>
                <p14:cNvContentPartPr/>
                <p14:nvPr/>
              </p14:nvContentPartPr>
              <p14:xfrm>
                <a:off x="10056525" y="2784975"/>
                <a:ext cx="360" cy="360"/>
              </p14:xfrm>
            </p:contentPart>
          </mc:Choice>
          <mc:Fallback xmlns="">
            <p:pic>
              <p:nvPicPr>
                <p:cNvPr id="16" name="Ink 15">
                  <a:extLst>
                    <a:ext uri="{FF2B5EF4-FFF2-40B4-BE49-F238E27FC236}">
                      <a16:creationId xmlns:a16="http://schemas.microsoft.com/office/drawing/2014/main" id="{96FB1377-F889-2215-A11B-2024137CD965}"/>
                    </a:ext>
                  </a:extLst>
                </p:cNvPr>
                <p:cNvPicPr/>
                <p:nvPr/>
              </p:nvPicPr>
              <p:blipFill>
                <a:blip r:embed="rId5"/>
                <a:stretch>
                  <a:fillRect/>
                </a:stretch>
              </p:blipFill>
              <p:spPr>
                <a:xfrm>
                  <a:off x="10050405" y="277885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6D3AC481-AF43-B8DE-C505-5D67525A16E9}"/>
                    </a:ext>
                  </a:extLst>
                </p14:cNvPr>
                <p14:cNvContentPartPr/>
                <p14:nvPr/>
              </p14:nvContentPartPr>
              <p14:xfrm>
                <a:off x="10046805" y="2790735"/>
                <a:ext cx="360" cy="360"/>
              </p14:xfrm>
            </p:contentPart>
          </mc:Choice>
          <mc:Fallback xmlns="">
            <p:pic>
              <p:nvPicPr>
                <p:cNvPr id="17" name="Ink 16">
                  <a:extLst>
                    <a:ext uri="{FF2B5EF4-FFF2-40B4-BE49-F238E27FC236}">
                      <a16:creationId xmlns:a16="http://schemas.microsoft.com/office/drawing/2014/main" id="{6D3AC481-AF43-B8DE-C505-5D67525A16E9}"/>
                    </a:ext>
                  </a:extLst>
                </p:cNvPr>
                <p:cNvPicPr/>
                <p:nvPr/>
              </p:nvPicPr>
              <p:blipFill>
                <a:blip r:embed="rId5"/>
                <a:stretch>
                  <a:fillRect/>
                </a:stretch>
              </p:blipFill>
              <p:spPr>
                <a:xfrm>
                  <a:off x="10040685" y="278461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92A01E1-02C2-B72B-569C-D361083EB0AC}"/>
                    </a:ext>
                  </a:extLst>
                </p14:cNvPr>
                <p14:cNvContentPartPr/>
                <p14:nvPr/>
              </p14:nvContentPartPr>
              <p14:xfrm>
                <a:off x="10046805" y="2790735"/>
                <a:ext cx="360" cy="360"/>
              </p14:xfrm>
            </p:contentPart>
          </mc:Choice>
          <mc:Fallback xmlns="">
            <p:pic>
              <p:nvPicPr>
                <p:cNvPr id="18" name="Ink 17">
                  <a:extLst>
                    <a:ext uri="{FF2B5EF4-FFF2-40B4-BE49-F238E27FC236}">
                      <a16:creationId xmlns:a16="http://schemas.microsoft.com/office/drawing/2014/main" id="{492A01E1-02C2-B72B-569C-D361083EB0AC}"/>
                    </a:ext>
                  </a:extLst>
                </p:cNvPr>
                <p:cNvPicPr/>
                <p:nvPr/>
              </p:nvPicPr>
              <p:blipFill>
                <a:blip r:embed="rId5"/>
                <a:stretch>
                  <a:fillRect/>
                </a:stretch>
              </p:blipFill>
              <p:spPr>
                <a:xfrm>
                  <a:off x="10040685" y="278461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61D9C04A-C3A9-EB0C-3431-5FFDDC6442A7}"/>
                    </a:ext>
                  </a:extLst>
                </p14:cNvPr>
                <p14:cNvContentPartPr/>
                <p14:nvPr/>
              </p14:nvContentPartPr>
              <p14:xfrm>
                <a:off x="10027725" y="2817375"/>
                <a:ext cx="360" cy="360"/>
              </p14:xfrm>
            </p:contentPart>
          </mc:Choice>
          <mc:Fallback xmlns="">
            <p:pic>
              <p:nvPicPr>
                <p:cNvPr id="21" name="Ink 20">
                  <a:extLst>
                    <a:ext uri="{FF2B5EF4-FFF2-40B4-BE49-F238E27FC236}">
                      <a16:creationId xmlns:a16="http://schemas.microsoft.com/office/drawing/2014/main" id="{61D9C04A-C3A9-EB0C-3431-5FFDDC6442A7}"/>
                    </a:ext>
                  </a:extLst>
                </p:cNvPr>
                <p:cNvPicPr/>
                <p:nvPr/>
              </p:nvPicPr>
              <p:blipFill>
                <a:blip r:embed="rId5"/>
                <a:stretch>
                  <a:fillRect/>
                </a:stretch>
              </p:blipFill>
              <p:spPr>
                <a:xfrm>
                  <a:off x="10021605" y="281125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0CB83596-CB58-7F1D-1616-153EE3F60EBF}"/>
                    </a:ext>
                  </a:extLst>
                </p14:cNvPr>
                <p14:cNvContentPartPr/>
                <p14:nvPr/>
              </p14:nvContentPartPr>
              <p14:xfrm>
                <a:off x="10025925" y="2809815"/>
                <a:ext cx="360" cy="360"/>
              </p14:xfrm>
            </p:contentPart>
          </mc:Choice>
          <mc:Fallback xmlns="">
            <p:pic>
              <p:nvPicPr>
                <p:cNvPr id="22" name="Ink 21">
                  <a:extLst>
                    <a:ext uri="{FF2B5EF4-FFF2-40B4-BE49-F238E27FC236}">
                      <a16:creationId xmlns:a16="http://schemas.microsoft.com/office/drawing/2014/main" id="{0CB83596-CB58-7F1D-1616-153EE3F60EBF}"/>
                    </a:ext>
                  </a:extLst>
                </p:cNvPr>
                <p:cNvPicPr/>
                <p:nvPr/>
              </p:nvPicPr>
              <p:blipFill>
                <a:blip r:embed="rId5"/>
                <a:stretch>
                  <a:fillRect/>
                </a:stretch>
              </p:blipFill>
              <p:spPr>
                <a:xfrm>
                  <a:off x="10019805" y="280369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5D80DA02-B5E2-3092-0212-2171B03A72AE}"/>
                    </a:ext>
                  </a:extLst>
                </p14:cNvPr>
                <p14:cNvContentPartPr/>
                <p14:nvPr/>
              </p14:nvContentPartPr>
              <p14:xfrm>
                <a:off x="10031685" y="2800095"/>
                <a:ext cx="360" cy="360"/>
              </p14:xfrm>
            </p:contentPart>
          </mc:Choice>
          <mc:Fallback xmlns="">
            <p:pic>
              <p:nvPicPr>
                <p:cNvPr id="23" name="Ink 22">
                  <a:extLst>
                    <a:ext uri="{FF2B5EF4-FFF2-40B4-BE49-F238E27FC236}">
                      <a16:creationId xmlns:a16="http://schemas.microsoft.com/office/drawing/2014/main" id="{5D80DA02-B5E2-3092-0212-2171B03A72AE}"/>
                    </a:ext>
                  </a:extLst>
                </p:cNvPr>
                <p:cNvPicPr/>
                <p:nvPr/>
              </p:nvPicPr>
              <p:blipFill>
                <a:blip r:embed="rId5"/>
                <a:stretch>
                  <a:fillRect/>
                </a:stretch>
              </p:blipFill>
              <p:spPr>
                <a:xfrm>
                  <a:off x="10025565" y="279397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7432B6A1-BE5B-56EC-8F3C-24DC98CF2B7F}"/>
                    </a:ext>
                  </a:extLst>
                </p14:cNvPr>
                <p14:cNvContentPartPr/>
                <p14:nvPr/>
              </p14:nvContentPartPr>
              <p14:xfrm>
                <a:off x="10033485" y="2802255"/>
                <a:ext cx="360" cy="360"/>
              </p14:xfrm>
            </p:contentPart>
          </mc:Choice>
          <mc:Fallback xmlns="">
            <p:pic>
              <p:nvPicPr>
                <p:cNvPr id="24" name="Ink 23">
                  <a:extLst>
                    <a:ext uri="{FF2B5EF4-FFF2-40B4-BE49-F238E27FC236}">
                      <a16:creationId xmlns:a16="http://schemas.microsoft.com/office/drawing/2014/main" id="{7432B6A1-BE5B-56EC-8F3C-24DC98CF2B7F}"/>
                    </a:ext>
                  </a:extLst>
                </p:cNvPr>
                <p:cNvPicPr/>
                <p:nvPr/>
              </p:nvPicPr>
              <p:blipFill>
                <a:blip r:embed="rId5"/>
                <a:stretch>
                  <a:fillRect/>
                </a:stretch>
              </p:blipFill>
              <p:spPr>
                <a:xfrm>
                  <a:off x="10027365" y="279613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D89E8284-5527-260A-FA5C-5FA527E531C3}"/>
                    </a:ext>
                  </a:extLst>
                </p14:cNvPr>
                <p14:cNvContentPartPr/>
                <p14:nvPr/>
              </p14:nvContentPartPr>
              <p14:xfrm>
                <a:off x="10037445" y="2817375"/>
                <a:ext cx="360" cy="360"/>
              </p14:xfrm>
            </p:contentPart>
          </mc:Choice>
          <mc:Fallback xmlns="">
            <p:pic>
              <p:nvPicPr>
                <p:cNvPr id="25" name="Ink 24">
                  <a:extLst>
                    <a:ext uri="{FF2B5EF4-FFF2-40B4-BE49-F238E27FC236}">
                      <a16:creationId xmlns:a16="http://schemas.microsoft.com/office/drawing/2014/main" id="{D89E8284-5527-260A-FA5C-5FA527E531C3}"/>
                    </a:ext>
                  </a:extLst>
                </p:cNvPr>
                <p:cNvPicPr/>
                <p:nvPr/>
              </p:nvPicPr>
              <p:blipFill>
                <a:blip r:embed="rId5"/>
                <a:stretch>
                  <a:fillRect/>
                </a:stretch>
              </p:blipFill>
              <p:spPr>
                <a:xfrm>
                  <a:off x="10031325" y="281125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CDB6E50A-0313-16D7-9460-4C2E7D36EA00}"/>
                    </a:ext>
                  </a:extLst>
                </p14:cNvPr>
                <p14:cNvContentPartPr/>
                <p14:nvPr/>
              </p14:nvContentPartPr>
              <p14:xfrm>
                <a:off x="10033485" y="2788935"/>
                <a:ext cx="360" cy="360"/>
              </p14:xfrm>
            </p:contentPart>
          </mc:Choice>
          <mc:Fallback xmlns="">
            <p:pic>
              <p:nvPicPr>
                <p:cNvPr id="30" name="Ink 29">
                  <a:extLst>
                    <a:ext uri="{FF2B5EF4-FFF2-40B4-BE49-F238E27FC236}">
                      <a16:creationId xmlns:a16="http://schemas.microsoft.com/office/drawing/2014/main" id="{CDB6E50A-0313-16D7-9460-4C2E7D36EA00}"/>
                    </a:ext>
                  </a:extLst>
                </p:cNvPr>
                <p:cNvPicPr/>
                <p:nvPr/>
              </p:nvPicPr>
              <p:blipFill>
                <a:blip r:embed="rId5"/>
                <a:stretch>
                  <a:fillRect/>
                </a:stretch>
              </p:blipFill>
              <p:spPr>
                <a:xfrm>
                  <a:off x="10027365" y="2782815"/>
                  <a:ext cx="12600" cy="12600"/>
                </a:xfrm>
                <a:prstGeom prst="rect">
                  <a:avLst/>
                </a:prstGeom>
              </p:spPr>
            </p:pic>
          </mc:Fallback>
        </mc:AlternateContent>
      </p:grpSp>
      <p:grpSp>
        <p:nvGrpSpPr>
          <p:cNvPr id="52" name="Group 51">
            <a:extLst>
              <a:ext uri="{FF2B5EF4-FFF2-40B4-BE49-F238E27FC236}">
                <a16:creationId xmlns:a16="http://schemas.microsoft.com/office/drawing/2014/main" id="{EEBE2B9D-A16C-A7B7-821A-7650F466E083}"/>
              </a:ext>
            </a:extLst>
          </p:cNvPr>
          <p:cNvGrpSpPr/>
          <p:nvPr/>
        </p:nvGrpSpPr>
        <p:grpSpPr>
          <a:xfrm>
            <a:off x="10155525" y="2796495"/>
            <a:ext cx="23040" cy="28800"/>
            <a:chOff x="10155525" y="2796495"/>
            <a:chExt cx="23040" cy="2880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ED9262BF-C257-3E5A-5BA4-EB60931E5E45}"/>
                    </a:ext>
                  </a:extLst>
                </p14:cNvPr>
                <p14:cNvContentPartPr/>
                <p14:nvPr/>
              </p14:nvContentPartPr>
              <p14:xfrm>
                <a:off x="10161285" y="2813415"/>
                <a:ext cx="360" cy="360"/>
              </p14:xfrm>
            </p:contentPart>
          </mc:Choice>
          <mc:Fallback xmlns="">
            <p:pic>
              <p:nvPicPr>
                <p:cNvPr id="32" name="Ink 31">
                  <a:extLst>
                    <a:ext uri="{FF2B5EF4-FFF2-40B4-BE49-F238E27FC236}">
                      <a16:creationId xmlns:a16="http://schemas.microsoft.com/office/drawing/2014/main" id="{ED9262BF-C257-3E5A-5BA4-EB60931E5E45}"/>
                    </a:ext>
                  </a:extLst>
                </p:cNvPr>
                <p:cNvPicPr/>
                <p:nvPr/>
              </p:nvPicPr>
              <p:blipFill>
                <a:blip r:embed="rId5"/>
                <a:stretch>
                  <a:fillRect/>
                </a:stretch>
              </p:blipFill>
              <p:spPr>
                <a:xfrm>
                  <a:off x="10155165" y="280729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6EBC800D-710B-4D92-AD2E-7E431A330AF5}"/>
                    </a:ext>
                  </a:extLst>
                </p14:cNvPr>
                <p14:cNvContentPartPr/>
                <p14:nvPr/>
              </p14:nvContentPartPr>
              <p14:xfrm>
                <a:off x="10161285" y="2813415"/>
                <a:ext cx="360" cy="360"/>
              </p14:xfrm>
            </p:contentPart>
          </mc:Choice>
          <mc:Fallback xmlns="">
            <p:pic>
              <p:nvPicPr>
                <p:cNvPr id="33" name="Ink 32">
                  <a:extLst>
                    <a:ext uri="{FF2B5EF4-FFF2-40B4-BE49-F238E27FC236}">
                      <a16:creationId xmlns:a16="http://schemas.microsoft.com/office/drawing/2014/main" id="{6EBC800D-710B-4D92-AD2E-7E431A330AF5}"/>
                    </a:ext>
                  </a:extLst>
                </p:cNvPr>
                <p:cNvPicPr/>
                <p:nvPr/>
              </p:nvPicPr>
              <p:blipFill>
                <a:blip r:embed="rId5"/>
                <a:stretch>
                  <a:fillRect/>
                </a:stretch>
              </p:blipFill>
              <p:spPr>
                <a:xfrm>
                  <a:off x="10155165" y="280729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7A7EEE8C-B80B-8706-3F7A-2398C74EE14F}"/>
                    </a:ext>
                  </a:extLst>
                </p14:cNvPr>
                <p14:cNvContentPartPr/>
                <p14:nvPr/>
              </p14:nvContentPartPr>
              <p14:xfrm>
                <a:off x="10163085" y="2807655"/>
                <a:ext cx="7920" cy="4320"/>
              </p14:xfrm>
            </p:contentPart>
          </mc:Choice>
          <mc:Fallback xmlns="">
            <p:pic>
              <p:nvPicPr>
                <p:cNvPr id="34" name="Ink 33">
                  <a:extLst>
                    <a:ext uri="{FF2B5EF4-FFF2-40B4-BE49-F238E27FC236}">
                      <a16:creationId xmlns:a16="http://schemas.microsoft.com/office/drawing/2014/main" id="{7A7EEE8C-B80B-8706-3F7A-2398C74EE14F}"/>
                    </a:ext>
                  </a:extLst>
                </p:cNvPr>
                <p:cNvPicPr/>
                <p:nvPr/>
              </p:nvPicPr>
              <p:blipFill>
                <a:blip r:embed="rId21"/>
                <a:stretch>
                  <a:fillRect/>
                </a:stretch>
              </p:blipFill>
              <p:spPr>
                <a:xfrm>
                  <a:off x="10156965" y="2801535"/>
                  <a:ext cx="2016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C6D99DB2-4EA5-DA65-30F3-51AAAF1BF770}"/>
                    </a:ext>
                  </a:extLst>
                </p14:cNvPr>
                <p14:cNvContentPartPr/>
                <p14:nvPr/>
              </p14:nvContentPartPr>
              <p14:xfrm>
                <a:off x="10170645" y="2807655"/>
                <a:ext cx="360" cy="360"/>
              </p14:xfrm>
            </p:contentPart>
          </mc:Choice>
          <mc:Fallback xmlns="">
            <p:pic>
              <p:nvPicPr>
                <p:cNvPr id="35" name="Ink 34">
                  <a:extLst>
                    <a:ext uri="{FF2B5EF4-FFF2-40B4-BE49-F238E27FC236}">
                      <a16:creationId xmlns:a16="http://schemas.microsoft.com/office/drawing/2014/main" id="{C6D99DB2-4EA5-DA65-30F3-51AAAF1BF770}"/>
                    </a:ext>
                  </a:extLst>
                </p:cNvPr>
                <p:cNvPicPr/>
                <p:nvPr/>
              </p:nvPicPr>
              <p:blipFill>
                <a:blip r:embed="rId5"/>
                <a:stretch>
                  <a:fillRect/>
                </a:stretch>
              </p:blipFill>
              <p:spPr>
                <a:xfrm>
                  <a:off x="10164525" y="280153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7981F974-A8AC-42C7-ABB6-E96B1DDF8E83}"/>
                    </a:ext>
                  </a:extLst>
                </p14:cNvPr>
                <p14:cNvContentPartPr/>
                <p14:nvPr/>
              </p14:nvContentPartPr>
              <p14:xfrm>
                <a:off x="10174605" y="2805855"/>
                <a:ext cx="360" cy="360"/>
              </p14:xfrm>
            </p:contentPart>
          </mc:Choice>
          <mc:Fallback xmlns="">
            <p:pic>
              <p:nvPicPr>
                <p:cNvPr id="36" name="Ink 35">
                  <a:extLst>
                    <a:ext uri="{FF2B5EF4-FFF2-40B4-BE49-F238E27FC236}">
                      <a16:creationId xmlns:a16="http://schemas.microsoft.com/office/drawing/2014/main" id="{7981F974-A8AC-42C7-ABB6-E96B1DDF8E83}"/>
                    </a:ext>
                  </a:extLst>
                </p:cNvPr>
                <p:cNvPicPr/>
                <p:nvPr/>
              </p:nvPicPr>
              <p:blipFill>
                <a:blip r:embed="rId5"/>
                <a:stretch>
                  <a:fillRect/>
                </a:stretch>
              </p:blipFill>
              <p:spPr>
                <a:xfrm>
                  <a:off x="10168485" y="279973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3FCDF5BF-9BFD-8EA7-5DC4-C78584ADF9C7}"/>
                    </a:ext>
                  </a:extLst>
                </p14:cNvPr>
                <p14:cNvContentPartPr/>
                <p14:nvPr/>
              </p14:nvContentPartPr>
              <p14:xfrm>
                <a:off x="10155525" y="2804055"/>
                <a:ext cx="360" cy="360"/>
              </p14:xfrm>
            </p:contentPart>
          </mc:Choice>
          <mc:Fallback xmlns="">
            <p:pic>
              <p:nvPicPr>
                <p:cNvPr id="41" name="Ink 40">
                  <a:extLst>
                    <a:ext uri="{FF2B5EF4-FFF2-40B4-BE49-F238E27FC236}">
                      <a16:creationId xmlns:a16="http://schemas.microsoft.com/office/drawing/2014/main" id="{3FCDF5BF-9BFD-8EA7-5DC4-C78584ADF9C7}"/>
                    </a:ext>
                  </a:extLst>
                </p:cNvPr>
                <p:cNvPicPr/>
                <p:nvPr/>
              </p:nvPicPr>
              <p:blipFill>
                <a:blip r:embed="rId5"/>
                <a:stretch>
                  <a:fillRect/>
                </a:stretch>
              </p:blipFill>
              <p:spPr>
                <a:xfrm>
                  <a:off x="10149405" y="279793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2" name="Ink 41">
                  <a:extLst>
                    <a:ext uri="{FF2B5EF4-FFF2-40B4-BE49-F238E27FC236}">
                      <a16:creationId xmlns:a16="http://schemas.microsoft.com/office/drawing/2014/main" id="{F669EC46-AB8B-E282-B5CE-1551F70E93CB}"/>
                    </a:ext>
                  </a:extLst>
                </p14:cNvPr>
                <p14:cNvContentPartPr/>
                <p14:nvPr/>
              </p14:nvContentPartPr>
              <p14:xfrm>
                <a:off x="10155525" y="2804055"/>
                <a:ext cx="360" cy="360"/>
              </p14:xfrm>
            </p:contentPart>
          </mc:Choice>
          <mc:Fallback xmlns="">
            <p:pic>
              <p:nvPicPr>
                <p:cNvPr id="42" name="Ink 41">
                  <a:extLst>
                    <a:ext uri="{FF2B5EF4-FFF2-40B4-BE49-F238E27FC236}">
                      <a16:creationId xmlns:a16="http://schemas.microsoft.com/office/drawing/2014/main" id="{F669EC46-AB8B-E282-B5CE-1551F70E93CB}"/>
                    </a:ext>
                  </a:extLst>
                </p:cNvPr>
                <p:cNvPicPr/>
                <p:nvPr/>
              </p:nvPicPr>
              <p:blipFill>
                <a:blip r:embed="rId5"/>
                <a:stretch>
                  <a:fillRect/>
                </a:stretch>
              </p:blipFill>
              <p:spPr>
                <a:xfrm>
                  <a:off x="10149405" y="279793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89662590-CB0F-80FC-C6DB-5D24A1131D17}"/>
                    </a:ext>
                  </a:extLst>
                </p14:cNvPr>
                <p14:cNvContentPartPr/>
                <p14:nvPr/>
              </p14:nvContentPartPr>
              <p14:xfrm>
                <a:off x="10155525" y="2811615"/>
                <a:ext cx="360" cy="360"/>
              </p14:xfrm>
            </p:contentPart>
          </mc:Choice>
          <mc:Fallback xmlns="">
            <p:pic>
              <p:nvPicPr>
                <p:cNvPr id="43" name="Ink 42">
                  <a:extLst>
                    <a:ext uri="{FF2B5EF4-FFF2-40B4-BE49-F238E27FC236}">
                      <a16:creationId xmlns:a16="http://schemas.microsoft.com/office/drawing/2014/main" id="{89662590-CB0F-80FC-C6DB-5D24A1131D17}"/>
                    </a:ext>
                  </a:extLst>
                </p:cNvPr>
                <p:cNvPicPr/>
                <p:nvPr/>
              </p:nvPicPr>
              <p:blipFill>
                <a:blip r:embed="rId5"/>
                <a:stretch>
                  <a:fillRect/>
                </a:stretch>
              </p:blipFill>
              <p:spPr>
                <a:xfrm>
                  <a:off x="10149405" y="280549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 name="Ink 43">
                  <a:extLst>
                    <a:ext uri="{FF2B5EF4-FFF2-40B4-BE49-F238E27FC236}">
                      <a16:creationId xmlns:a16="http://schemas.microsoft.com/office/drawing/2014/main" id="{8706A5E4-A2AE-EA71-5179-A629D3504D78}"/>
                    </a:ext>
                  </a:extLst>
                </p14:cNvPr>
                <p14:cNvContentPartPr/>
                <p14:nvPr/>
              </p14:nvContentPartPr>
              <p14:xfrm>
                <a:off x="10155525" y="2817375"/>
                <a:ext cx="4320" cy="5040"/>
              </p14:xfrm>
            </p:contentPart>
          </mc:Choice>
          <mc:Fallback xmlns="">
            <p:pic>
              <p:nvPicPr>
                <p:cNvPr id="44" name="Ink 43">
                  <a:extLst>
                    <a:ext uri="{FF2B5EF4-FFF2-40B4-BE49-F238E27FC236}">
                      <a16:creationId xmlns:a16="http://schemas.microsoft.com/office/drawing/2014/main" id="{8706A5E4-A2AE-EA71-5179-A629D3504D78}"/>
                    </a:ext>
                  </a:extLst>
                </p:cNvPr>
                <p:cNvPicPr/>
                <p:nvPr/>
              </p:nvPicPr>
              <p:blipFill>
                <a:blip r:embed="rId5"/>
                <a:stretch>
                  <a:fillRect/>
                </a:stretch>
              </p:blipFill>
              <p:spPr>
                <a:xfrm>
                  <a:off x="10149405" y="2811255"/>
                  <a:ext cx="1656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a:extLst>
                    <a:ext uri="{FF2B5EF4-FFF2-40B4-BE49-F238E27FC236}">
                      <a16:creationId xmlns:a16="http://schemas.microsoft.com/office/drawing/2014/main" id="{717B4D56-9764-8F8D-05A6-E1C2B09DCA87}"/>
                    </a:ext>
                  </a:extLst>
                </p14:cNvPr>
                <p14:cNvContentPartPr/>
                <p14:nvPr/>
              </p14:nvContentPartPr>
              <p14:xfrm>
                <a:off x="10159125" y="2824935"/>
                <a:ext cx="360" cy="360"/>
              </p14:xfrm>
            </p:contentPart>
          </mc:Choice>
          <mc:Fallback xmlns="">
            <p:pic>
              <p:nvPicPr>
                <p:cNvPr id="45" name="Ink 44">
                  <a:extLst>
                    <a:ext uri="{FF2B5EF4-FFF2-40B4-BE49-F238E27FC236}">
                      <a16:creationId xmlns:a16="http://schemas.microsoft.com/office/drawing/2014/main" id="{717B4D56-9764-8F8D-05A6-E1C2B09DCA87}"/>
                    </a:ext>
                  </a:extLst>
                </p:cNvPr>
                <p:cNvPicPr/>
                <p:nvPr/>
              </p:nvPicPr>
              <p:blipFill>
                <a:blip r:embed="rId5"/>
                <a:stretch>
                  <a:fillRect/>
                </a:stretch>
              </p:blipFill>
              <p:spPr>
                <a:xfrm>
                  <a:off x="10153005" y="281881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FEEE7216-BBB6-F6F0-4AB5-3019F74BFD6C}"/>
                    </a:ext>
                  </a:extLst>
                </p14:cNvPr>
                <p14:cNvContentPartPr/>
                <p14:nvPr/>
              </p14:nvContentPartPr>
              <p14:xfrm>
                <a:off x="10161285" y="2802255"/>
                <a:ext cx="360" cy="360"/>
              </p14:xfrm>
            </p:contentPart>
          </mc:Choice>
          <mc:Fallback xmlns="">
            <p:pic>
              <p:nvPicPr>
                <p:cNvPr id="46" name="Ink 45">
                  <a:extLst>
                    <a:ext uri="{FF2B5EF4-FFF2-40B4-BE49-F238E27FC236}">
                      <a16:creationId xmlns:a16="http://schemas.microsoft.com/office/drawing/2014/main" id="{FEEE7216-BBB6-F6F0-4AB5-3019F74BFD6C}"/>
                    </a:ext>
                  </a:extLst>
                </p:cNvPr>
                <p:cNvPicPr/>
                <p:nvPr/>
              </p:nvPicPr>
              <p:blipFill>
                <a:blip r:embed="rId5"/>
                <a:stretch>
                  <a:fillRect/>
                </a:stretch>
              </p:blipFill>
              <p:spPr>
                <a:xfrm>
                  <a:off x="10155165" y="279613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C1A20FF8-DA93-C33D-9A7B-0BB6EAF4CBBF}"/>
                    </a:ext>
                  </a:extLst>
                </p14:cNvPr>
                <p14:cNvContentPartPr/>
                <p14:nvPr/>
              </p14:nvContentPartPr>
              <p14:xfrm>
                <a:off x="10161285" y="2802255"/>
                <a:ext cx="4320" cy="15480"/>
              </p14:xfrm>
            </p:contentPart>
          </mc:Choice>
          <mc:Fallback xmlns="">
            <p:pic>
              <p:nvPicPr>
                <p:cNvPr id="47" name="Ink 46">
                  <a:extLst>
                    <a:ext uri="{FF2B5EF4-FFF2-40B4-BE49-F238E27FC236}">
                      <a16:creationId xmlns:a16="http://schemas.microsoft.com/office/drawing/2014/main" id="{C1A20FF8-DA93-C33D-9A7B-0BB6EAF4CBBF}"/>
                    </a:ext>
                  </a:extLst>
                </p:cNvPr>
                <p:cNvPicPr/>
                <p:nvPr/>
              </p:nvPicPr>
              <p:blipFill>
                <a:blip r:embed="rId31"/>
                <a:stretch>
                  <a:fillRect/>
                </a:stretch>
              </p:blipFill>
              <p:spPr>
                <a:xfrm>
                  <a:off x="10155165" y="2796135"/>
                  <a:ext cx="16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 name="Ink 47">
                  <a:extLst>
                    <a:ext uri="{FF2B5EF4-FFF2-40B4-BE49-F238E27FC236}">
                      <a16:creationId xmlns:a16="http://schemas.microsoft.com/office/drawing/2014/main" id="{57D73BEA-A991-DF30-1595-EB17A09A8DBF}"/>
                    </a:ext>
                  </a:extLst>
                </p14:cNvPr>
                <p14:cNvContentPartPr/>
                <p14:nvPr/>
              </p14:nvContentPartPr>
              <p14:xfrm>
                <a:off x="10166685" y="2819175"/>
                <a:ext cx="360" cy="360"/>
              </p14:xfrm>
            </p:contentPart>
          </mc:Choice>
          <mc:Fallback xmlns="">
            <p:pic>
              <p:nvPicPr>
                <p:cNvPr id="48" name="Ink 47">
                  <a:extLst>
                    <a:ext uri="{FF2B5EF4-FFF2-40B4-BE49-F238E27FC236}">
                      <a16:creationId xmlns:a16="http://schemas.microsoft.com/office/drawing/2014/main" id="{57D73BEA-A991-DF30-1595-EB17A09A8DBF}"/>
                    </a:ext>
                  </a:extLst>
                </p:cNvPr>
                <p:cNvPicPr/>
                <p:nvPr/>
              </p:nvPicPr>
              <p:blipFill>
                <a:blip r:embed="rId5"/>
                <a:stretch>
                  <a:fillRect/>
                </a:stretch>
              </p:blipFill>
              <p:spPr>
                <a:xfrm>
                  <a:off x="10160565" y="281305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9" name="Ink 48">
                  <a:extLst>
                    <a:ext uri="{FF2B5EF4-FFF2-40B4-BE49-F238E27FC236}">
                      <a16:creationId xmlns:a16="http://schemas.microsoft.com/office/drawing/2014/main" id="{46D047CE-B8FC-ACF8-3CB5-70130E987BD3}"/>
                    </a:ext>
                  </a:extLst>
                </p14:cNvPr>
                <p14:cNvContentPartPr/>
                <p14:nvPr/>
              </p14:nvContentPartPr>
              <p14:xfrm>
                <a:off x="10174605" y="2796495"/>
                <a:ext cx="360" cy="360"/>
              </p14:xfrm>
            </p:contentPart>
          </mc:Choice>
          <mc:Fallback xmlns="">
            <p:pic>
              <p:nvPicPr>
                <p:cNvPr id="49" name="Ink 48">
                  <a:extLst>
                    <a:ext uri="{FF2B5EF4-FFF2-40B4-BE49-F238E27FC236}">
                      <a16:creationId xmlns:a16="http://schemas.microsoft.com/office/drawing/2014/main" id="{46D047CE-B8FC-ACF8-3CB5-70130E987BD3}"/>
                    </a:ext>
                  </a:extLst>
                </p:cNvPr>
                <p:cNvPicPr/>
                <p:nvPr/>
              </p:nvPicPr>
              <p:blipFill>
                <a:blip r:embed="rId5"/>
                <a:stretch>
                  <a:fillRect/>
                </a:stretch>
              </p:blipFill>
              <p:spPr>
                <a:xfrm>
                  <a:off x="10168485" y="279037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0" name="Ink 49">
                  <a:extLst>
                    <a:ext uri="{FF2B5EF4-FFF2-40B4-BE49-F238E27FC236}">
                      <a16:creationId xmlns:a16="http://schemas.microsoft.com/office/drawing/2014/main" id="{F31AC78E-0461-4C9D-DA80-ACAA1E649113}"/>
                    </a:ext>
                  </a:extLst>
                </p14:cNvPr>
                <p14:cNvContentPartPr/>
                <p14:nvPr/>
              </p14:nvContentPartPr>
              <p14:xfrm>
                <a:off x="10174605" y="2796495"/>
                <a:ext cx="360" cy="360"/>
              </p14:xfrm>
            </p:contentPart>
          </mc:Choice>
          <mc:Fallback xmlns="">
            <p:pic>
              <p:nvPicPr>
                <p:cNvPr id="50" name="Ink 49">
                  <a:extLst>
                    <a:ext uri="{FF2B5EF4-FFF2-40B4-BE49-F238E27FC236}">
                      <a16:creationId xmlns:a16="http://schemas.microsoft.com/office/drawing/2014/main" id="{F31AC78E-0461-4C9D-DA80-ACAA1E649113}"/>
                    </a:ext>
                  </a:extLst>
                </p:cNvPr>
                <p:cNvPicPr/>
                <p:nvPr/>
              </p:nvPicPr>
              <p:blipFill>
                <a:blip r:embed="rId5"/>
                <a:stretch>
                  <a:fillRect/>
                </a:stretch>
              </p:blipFill>
              <p:spPr>
                <a:xfrm>
                  <a:off x="10168485" y="279037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1" name="Ink 50">
                  <a:extLst>
                    <a:ext uri="{FF2B5EF4-FFF2-40B4-BE49-F238E27FC236}">
                      <a16:creationId xmlns:a16="http://schemas.microsoft.com/office/drawing/2014/main" id="{9E5EBC86-A01E-04D1-D8CC-C6B4C2EB6E63}"/>
                    </a:ext>
                  </a:extLst>
                </p14:cNvPr>
                <p14:cNvContentPartPr/>
                <p14:nvPr/>
              </p14:nvContentPartPr>
              <p14:xfrm>
                <a:off x="10178205" y="2811615"/>
                <a:ext cx="360" cy="360"/>
              </p14:xfrm>
            </p:contentPart>
          </mc:Choice>
          <mc:Fallback xmlns="">
            <p:pic>
              <p:nvPicPr>
                <p:cNvPr id="51" name="Ink 50">
                  <a:extLst>
                    <a:ext uri="{FF2B5EF4-FFF2-40B4-BE49-F238E27FC236}">
                      <a16:creationId xmlns:a16="http://schemas.microsoft.com/office/drawing/2014/main" id="{9E5EBC86-A01E-04D1-D8CC-C6B4C2EB6E63}"/>
                    </a:ext>
                  </a:extLst>
                </p:cNvPr>
                <p:cNvPicPr/>
                <p:nvPr/>
              </p:nvPicPr>
              <p:blipFill>
                <a:blip r:embed="rId5"/>
                <a:stretch>
                  <a:fillRect/>
                </a:stretch>
              </p:blipFill>
              <p:spPr>
                <a:xfrm>
                  <a:off x="10172085" y="2805495"/>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57" name="Ink 56">
                <a:extLst>
                  <a:ext uri="{FF2B5EF4-FFF2-40B4-BE49-F238E27FC236}">
                    <a16:creationId xmlns:a16="http://schemas.microsoft.com/office/drawing/2014/main" id="{48BAA83A-5B6C-12C8-5974-1B745E905B18}"/>
                  </a:ext>
                </a:extLst>
              </p14:cNvPr>
              <p14:cNvContentPartPr/>
              <p14:nvPr/>
            </p14:nvContentPartPr>
            <p14:xfrm>
              <a:off x="9820005" y="2787000"/>
              <a:ext cx="360" cy="360"/>
            </p14:xfrm>
          </p:contentPart>
        </mc:Choice>
        <mc:Fallback xmlns="">
          <p:pic>
            <p:nvPicPr>
              <p:cNvPr id="57" name="Ink 56">
                <a:extLst>
                  <a:ext uri="{FF2B5EF4-FFF2-40B4-BE49-F238E27FC236}">
                    <a16:creationId xmlns:a16="http://schemas.microsoft.com/office/drawing/2014/main" id="{48BAA83A-5B6C-12C8-5974-1B745E905B18}"/>
                  </a:ext>
                </a:extLst>
              </p:cNvPr>
              <p:cNvPicPr/>
              <p:nvPr/>
            </p:nvPicPr>
            <p:blipFill>
              <a:blip r:embed="rId5"/>
              <a:stretch>
                <a:fillRect/>
              </a:stretch>
            </p:blipFill>
            <p:spPr>
              <a:xfrm>
                <a:off x="9813885" y="2780880"/>
                <a:ext cx="12600" cy="12600"/>
              </a:xfrm>
              <a:prstGeom prst="rect">
                <a:avLst/>
              </a:prstGeom>
            </p:spPr>
          </p:pic>
        </mc:Fallback>
      </mc:AlternateContent>
      <p:grpSp>
        <p:nvGrpSpPr>
          <p:cNvPr id="61" name="Group 60">
            <a:extLst>
              <a:ext uri="{FF2B5EF4-FFF2-40B4-BE49-F238E27FC236}">
                <a16:creationId xmlns:a16="http://schemas.microsoft.com/office/drawing/2014/main" id="{C5BA43B8-6D0C-5863-AD09-0BAC80C05D90}"/>
              </a:ext>
            </a:extLst>
          </p:cNvPr>
          <p:cNvGrpSpPr/>
          <p:nvPr/>
        </p:nvGrpSpPr>
        <p:grpSpPr>
          <a:xfrm>
            <a:off x="9816405" y="2777370"/>
            <a:ext cx="27000" cy="6030"/>
            <a:chOff x="9816405" y="2777370"/>
            <a:chExt cx="27000" cy="6030"/>
          </a:xfrm>
        </p:grpSpPr>
        <mc:AlternateContent xmlns:mc="http://schemas.openxmlformats.org/markup-compatibility/2006" xmlns:p14="http://schemas.microsoft.com/office/powerpoint/2010/main">
          <mc:Choice Requires="p14">
            <p:contentPart p14:bwMode="auto" r:id="rId37">
              <p14:nvContentPartPr>
                <p14:cNvPr id="53" name="Ink 52">
                  <a:extLst>
                    <a:ext uri="{FF2B5EF4-FFF2-40B4-BE49-F238E27FC236}">
                      <a16:creationId xmlns:a16="http://schemas.microsoft.com/office/drawing/2014/main" id="{676849B5-A605-64D2-B3DD-3E39B6AF431B}"/>
                    </a:ext>
                  </a:extLst>
                </p14:cNvPr>
                <p14:cNvContentPartPr/>
                <p14:nvPr/>
              </p14:nvContentPartPr>
              <p14:xfrm>
                <a:off x="9820005" y="2783040"/>
                <a:ext cx="360" cy="360"/>
              </p14:xfrm>
            </p:contentPart>
          </mc:Choice>
          <mc:Fallback xmlns="">
            <p:pic>
              <p:nvPicPr>
                <p:cNvPr id="53" name="Ink 52">
                  <a:extLst>
                    <a:ext uri="{FF2B5EF4-FFF2-40B4-BE49-F238E27FC236}">
                      <a16:creationId xmlns:a16="http://schemas.microsoft.com/office/drawing/2014/main" id="{676849B5-A605-64D2-B3DD-3E39B6AF431B}"/>
                    </a:ext>
                  </a:extLst>
                </p:cNvPr>
                <p:cNvPicPr/>
                <p:nvPr/>
              </p:nvPicPr>
              <p:blipFill>
                <a:blip r:embed="rId5"/>
                <a:stretch>
                  <a:fillRect/>
                </a:stretch>
              </p:blipFill>
              <p:spPr>
                <a:xfrm>
                  <a:off x="9813885" y="277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E1D6462A-5741-C5FB-9B0B-76A8C20F9C50}"/>
                    </a:ext>
                  </a:extLst>
                </p14:cNvPr>
                <p14:cNvContentPartPr/>
                <p14:nvPr/>
              </p14:nvContentPartPr>
              <p14:xfrm>
                <a:off x="9831525" y="2781240"/>
                <a:ext cx="360" cy="360"/>
              </p14:xfrm>
            </p:contentPart>
          </mc:Choice>
          <mc:Fallback xmlns="">
            <p:pic>
              <p:nvPicPr>
                <p:cNvPr id="54" name="Ink 53">
                  <a:extLst>
                    <a:ext uri="{FF2B5EF4-FFF2-40B4-BE49-F238E27FC236}">
                      <a16:creationId xmlns:a16="http://schemas.microsoft.com/office/drawing/2014/main" id="{E1D6462A-5741-C5FB-9B0B-76A8C20F9C50}"/>
                    </a:ext>
                  </a:extLst>
                </p:cNvPr>
                <p:cNvPicPr/>
                <p:nvPr/>
              </p:nvPicPr>
              <p:blipFill>
                <a:blip r:embed="rId5"/>
                <a:stretch>
                  <a:fillRect/>
                </a:stretch>
              </p:blipFill>
              <p:spPr>
                <a:xfrm>
                  <a:off x="9825405" y="27751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5" name="Ink 54">
                  <a:extLst>
                    <a:ext uri="{FF2B5EF4-FFF2-40B4-BE49-F238E27FC236}">
                      <a16:creationId xmlns:a16="http://schemas.microsoft.com/office/drawing/2014/main" id="{14705C87-8EA9-1BD5-7BA4-D6A3EF4F75C7}"/>
                    </a:ext>
                  </a:extLst>
                </p14:cNvPr>
                <p14:cNvContentPartPr/>
                <p14:nvPr/>
              </p14:nvContentPartPr>
              <p14:xfrm>
                <a:off x="9843045" y="2781240"/>
                <a:ext cx="360" cy="360"/>
              </p14:xfrm>
            </p:contentPart>
          </mc:Choice>
          <mc:Fallback xmlns="">
            <p:pic>
              <p:nvPicPr>
                <p:cNvPr id="55" name="Ink 54">
                  <a:extLst>
                    <a:ext uri="{FF2B5EF4-FFF2-40B4-BE49-F238E27FC236}">
                      <a16:creationId xmlns:a16="http://schemas.microsoft.com/office/drawing/2014/main" id="{14705C87-8EA9-1BD5-7BA4-D6A3EF4F75C7}"/>
                    </a:ext>
                  </a:extLst>
                </p:cNvPr>
                <p:cNvPicPr/>
                <p:nvPr/>
              </p:nvPicPr>
              <p:blipFill>
                <a:blip r:embed="rId5"/>
                <a:stretch>
                  <a:fillRect/>
                </a:stretch>
              </p:blipFill>
              <p:spPr>
                <a:xfrm>
                  <a:off x="9836925" y="27751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8BF7EB95-D02A-8B0D-0BE1-0CA6FB100365}"/>
                    </a:ext>
                  </a:extLst>
                </p14:cNvPr>
                <p14:cNvContentPartPr/>
                <p14:nvPr/>
              </p14:nvContentPartPr>
              <p14:xfrm>
                <a:off x="9816405" y="2781330"/>
                <a:ext cx="360" cy="360"/>
              </p14:xfrm>
            </p:contentPart>
          </mc:Choice>
          <mc:Fallback xmlns="">
            <p:pic>
              <p:nvPicPr>
                <p:cNvPr id="59" name="Ink 58">
                  <a:extLst>
                    <a:ext uri="{FF2B5EF4-FFF2-40B4-BE49-F238E27FC236}">
                      <a16:creationId xmlns:a16="http://schemas.microsoft.com/office/drawing/2014/main" id="{8BF7EB95-D02A-8B0D-0BE1-0CA6FB100365}"/>
                    </a:ext>
                  </a:extLst>
                </p:cNvPr>
                <p:cNvPicPr/>
                <p:nvPr/>
              </p:nvPicPr>
              <p:blipFill>
                <a:blip r:embed="rId5"/>
                <a:stretch>
                  <a:fillRect/>
                </a:stretch>
              </p:blipFill>
              <p:spPr>
                <a:xfrm>
                  <a:off x="9810285" y="277521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708A02C1-08B8-9409-5845-8DD94B77DC3D}"/>
                    </a:ext>
                  </a:extLst>
                </p14:cNvPr>
                <p14:cNvContentPartPr/>
                <p14:nvPr/>
              </p14:nvContentPartPr>
              <p14:xfrm>
                <a:off x="9818205" y="2777370"/>
                <a:ext cx="360" cy="360"/>
              </p14:xfrm>
            </p:contentPart>
          </mc:Choice>
          <mc:Fallback xmlns="">
            <p:pic>
              <p:nvPicPr>
                <p:cNvPr id="60" name="Ink 59">
                  <a:extLst>
                    <a:ext uri="{FF2B5EF4-FFF2-40B4-BE49-F238E27FC236}">
                      <a16:creationId xmlns:a16="http://schemas.microsoft.com/office/drawing/2014/main" id="{708A02C1-08B8-9409-5845-8DD94B77DC3D}"/>
                    </a:ext>
                  </a:extLst>
                </p:cNvPr>
                <p:cNvPicPr/>
                <p:nvPr/>
              </p:nvPicPr>
              <p:blipFill>
                <a:blip r:embed="rId5"/>
                <a:stretch>
                  <a:fillRect/>
                </a:stretch>
              </p:blipFill>
              <p:spPr>
                <a:xfrm>
                  <a:off x="9812085" y="2771250"/>
                  <a:ext cx="12600" cy="12600"/>
                </a:xfrm>
                <a:prstGeom prst="rect">
                  <a:avLst/>
                </a:prstGeom>
              </p:spPr>
            </p:pic>
          </mc:Fallback>
        </mc:AlternateContent>
      </p:grpSp>
    </p:spTree>
    <p:extLst>
      <p:ext uri="{BB962C8B-B14F-4D97-AF65-F5344CB8AC3E}">
        <p14:creationId xmlns:p14="http://schemas.microsoft.com/office/powerpoint/2010/main" val="3448863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838200" y="167149"/>
            <a:ext cx="10515600" cy="1120878"/>
          </a:xfrm>
        </p:spPr>
        <p:txBody>
          <a:bodyPr/>
          <a:lstStyle/>
          <a:p>
            <a:r>
              <a:rPr lang="en-IN" dirty="0"/>
              <a:t>Create your account on “</a:t>
            </a:r>
            <a:r>
              <a:rPr lang="en-IN" i="1" dirty="0"/>
              <a:t>github.com</a:t>
            </a:r>
            <a:r>
              <a:rPr lang="en-IN" dirty="0"/>
              <a:t>”</a:t>
            </a:r>
          </a:p>
          <a:p>
            <a:r>
              <a:rPr lang="en-IN" dirty="0"/>
              <a:t>Your opening interface should look something like this:</a:t>
            </a:r>
          </a:p>
          <a:p>
            <a:endParaRPr lang="en-IN" dirty="0"/>
          </a:p>
        </p:txBody>
      </p:sp>
      <p:sp>
        <p:nvSpPr>
          <p:cNvPr id="6" name="TextBox 5">
            <a:extLst>
              <a:ext uri="{FF2B5EF4-FFF2-40B4-BE49-F238E27FC236}">
                <a16:creationId xmlns:a16="http://schemas.microsoft.com/office/drawing/2014/main" id="{6AD8A21D-CE8F-9AB0-8C7F-356364C3D9BB}"/>
              </a:ext>
            </a:extLst>
          </p:cNvPr>
          <p:cNvSpPr txBox="1"/>
          <p:nvPr/>
        </p:nvSpPr>
        <p:spPr>
          <a:xfrm>
            <a:off x="599768" y="6027003"/>
            <a:ext cx="10982632" cy="830997"/>
          </a:xfrm>
          <a:prstGeom prst="rect">
            <a:avLst/>
          </a:prstGeom>
          <a:noFill/>
        </p:spPr>
        <p:txBody>
          <a:bodyPr wrap="square" rtlCol="0">
            <a:spAutoFit/>
          </a:bodyPr>
          <a:lstStyle/>
          <a:p>
            <a:r>
              <a:rPr lang="en-IN" sz="2400" dirty="0"/>
              <a:t>Repositories are basically the logical name under which your entire code base will be stored</a:t>
            </a:r>
          </a:p>
        </p:txBody>
      </p:sp>
      <p:pic>
        <p:nvPicPr>
          <p:cNvPr id="8" name="Picture 7">
            <a:extLst>
              <a:ext uri="{FF2B5EF4-FFF2-40B4-BE49-F238E27FC236}">
                <a16:creationId xmlns:a16="http://schemas.microsoft.com/office/drawing/2014/main" id="{11CDC820-AE8B-D9CF-82F7-EAE22232EDD9}"/>
              </a:ext>
            </a:extLst>
          </p:cNvPr>
          <p:cNvPicPr>
            <a:picLocks noChangeAspect="1"/>
          </p:cNvPicPr>
          <p:nvPr/>
        </p:nvPicPr>
        <p:blipFill>
          <a:blip r:embed="rId2"/>
          <a:stretch>
            <a:fillRect/>
          </a:stretch>
        </p:blipFill>
        <p:spPr>
          <a:xfrm>
            <a:off x="599768" y="1288027"/>
            <a:ext cx="10754032" cy="45852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369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238432" y="178772"/>
            <a:ext cx="11115368" cy="1325563"/>
          </a:xfrm>
        </p:spPr>
        <p:txBody>
          <a:bodyPr/>
          <a:lstStyle/>
          <a:p>
            <a:r>
              <a:rPr lang="en-IN" u="sng" dirty="0">
                <a:latin typeface="Arial Rounded MT Bold" panose="020F0704030504030204" pitchFamily="34" charset="0"/>
              </a:rPr>
              <a:t>Making new Repository	</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238432" y="1589650"/>
            <a:ext cx="5857568" cy="4351338"/>
          </a:xfrm>
        </p:spPr>
        <p:txBody>
          <a:bodyPr>
            <a:normAutofit fontScale="62500" lnSpcReduction="20000"/>
          </a:bodyPr>
          <a:lstStyle/>
          <a:p>
            <a:r>
              <a:rPr lang="en-IN" dirty="0"/>
              <a:t>Click on “</a:t>
            </a:r>
            <a:r>
              <a:rPr lang="en-IN" i="1" dirty="0"/>
              <a:t>New</a:t>
            </a:r>
            <a:r>
              <a:rPr lang="en-IN" dirty="0"/>
              <a:t>” or </a:t>
            </a:r>
            <a:r>
              <a:rPr lang="en-IN" i="1" dirty="0"/>
              <a:t>“+”</a:t>
            </a:r>
            <a:r>
              <a:rPr lang="en-IN" dirty="0"/>
              <a:t> symbol at the top to create a new repository.</a:t>
            </a:r>
          </a:p>
          <a:p>
            <a:r>
              <a:rPr lang="en-IN" i="1" dirty="0"/>
              <a:t>Description</a:t>
            </a:r>
            <a:r>
              <a:rPr lang="en-IN" dirty="0"/>
              <a:t> defines what this project does, so it’s better to update it</a:t>
            </a:r>
          </a:p>
          <a:p>
            <a:r>
              <a:rPr lang="en-IN" i="1" dirty="0"/>
              <a:t>README file </a:t>
            </a:r>
            <a:r>
              <a:rPr lang="en-IN" dirty="0"/>
              <a:t>is more of like a file which contains the information about the projects. It’s pretty helpful and almost all the good repositories that you see in the market will have this readme file.</a:t>
            </a:r>
          </a:p>
          <a:p>
            <a:r>
              <a:rPr lang="en-IN" i="1" dirty="0"/>
              <a:t>.</a:t>
            </a:r>
            <a:r>
              <a:rPr lang="en-US" i="1" dirty="0" err="1"/>
              <a:t>gitignore</a:t>
            </a:r>
            <a:r>
              <a:rPr lang="en-US" dirty="0"/>
              <a:t> file is like a list of things you don't want to put in your backpack when going on a trip. It tells Git, "Don't include these files in my project." It helps keep your project tidy by leaving out stuff like temporary files or secrets that you don't want to share or track.</a:t>
            </a:r>
          </a:p>
          <a:p>
            <a:r>
              <a:rPr lang="en-US" i="1" dirty="0"/>
              <a:t>Choose a license </a:t>
            </a:r>
            <a:r>
              <a:rPr lang="en-US" dirty="0"/>
              <a:t>is an option provided by GitHub to help project maintainers easily select and add an open-source license to their repositories. This feature simplifies the process of adding a license file to your project, making it clear how others can use, modify, and distribute your code.</a:t>
            </a:r>
            <a:endParaRPr lang="en-IN" dirty="0"/>
          </a:p>
          <a:p>
            <a:endParaRPr lang="en-IN" dirty="0"/>
          </a:p>
        </p:txBody>
      </p:sp>
      <p:pic>
        <p:nvPicPr>
          <p:cNvPr id="11" name="Picture 10">
            <a:extLst>
              <a:ext uri="{FF2B5EF4-FFF2-40B4-BE49-F238E27FC236}">
                <a16:creationId xmlns:a16="http://schemas.microsoft.com/office/drawing/2014/main" id="{76ABD040-7523-D558-2C83-DF066902BA01}"/>
              </a:ext>
            </a:extLst>
          </p:cNvPr>
          <p:cNvPicPr>
            <a:picLocks noChangeAspect="1"/>
          </p:cNvPicPr>
          <p:nvPr/>
        </p:nvPicPr>
        <p:blipFill>
          <a:blip r:embed="rId2"/>
          <a:stretch>
            <a:fillRect/>
          </a:stretch>
        </p:blipFill>
        <p:spPr>
          <a:xfrm>
            <a:off x="6735097" y="216908"/>
            <a:ext cx="5378245" cy="6462320"/>
          </a:xfrm>
          <a:prstGeom prst="rect">
            <a:avLst/>
          </a:prstGeom>
        </p:spPr>
      </p:pic>
    </p:spTree>
    <p:extLst>
      <p:ext uri="{BB962C8B-B14F-4D97-AF65-F5344CB8AC3E}">
        <p14:creationId xmlns:p14="http://schemas.microsoft.com/office/powerpoint/2010/main" val="3351201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r>
              <a:rPr lang="en-IN" dirty="0"/>
              <a:t>So now we have created a new repository called as “</a:t>
            </a:r>
            <a:r>
              <a:rPr lang="en-IN" i="1" dirty="0" err="1"/>
              <a:t>gitdemo</a:t>
            </a:r>
            <a:r>
              <a:rPr lang="en-IN" dirty="0"/>
              <a:t>” under my profile.</a:t>
            </a:r>
          </a:p>
          <a:p>
            <a:r>
              <a:rPr lang="en-IN" dirty="0"/>
              <a:t>Now we have code in our local machine( i.e. our laptop ) and we need </a:t>
            </a:r>
            <a:r>
              <a:rPr lang="en-IN" dirty="0">
                <a:sym typeface="Wingdings" panose="05000000000000000000" pitchFamily="2" charset="2"/>
              </a:rPr>
              <a:t></a:t>
            </a:r>
            <a:r>
              <a:rPr lang="en-IN" dirty="0"/>
              <a:t>connect local to remote.</a:t>
            </a:r>
          </a:p>
          <a:p>
            <a:pPr marL="0" indent="0">
              <a:buNone/>
            </a:pPr>
            <a:r>
              <a:rPr lang="en-IN" dirty="0">
                <a:sym typeface="Wingdings" panose="05000000000000000000" pitchFamily="2" charset="2"/>
              </a:rPr>
              <a:t>   push the code from local to remote.</a:t>
            </a:r>
          </a:p>
          <a:p>
            <a:endParaRPr lang="en-IN" dirty="0"/>
          </a:p>
        </p:txBody>
      </p:sp>
    </p:spTree>
    <p:extLst>
      <p:ext uri="{BB962C8B-B14F-4D97-AF65-F5344CB8AC3E}">
        <p14:creationId xmlns:p14="http://schemas.microsoft.com/office/powerpoint/2010/main" val="2610401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r>
              <a:rPr lang="en-IN" u="sng" dirty="0">
                <a:latin typeface="Arial Rounded MT Bold" panose="020F0704030504030204" pitchFamily="34" charset="0"/>
              </a:rPr>
              <a:t>Connection local and remote</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838200" y="1504335"/>
            <a:ext cx="4874342" cy="4672628"/>
          </a:xfrm>
        </p:spPr>
        <p:txBody>
          <a:bodyPr>
            <a:normAutofit lnSpcReduction="10000"/>
          </a:bodyPr>
          <a:lstStyle/>
          <a:p>
            <a:r>
              <a:rPr lang="en-IN" dirty="0"/>
              <a:t>No code in my local repo</a:t>
            </a:r>
          </a:p>
          <a:p>
            <a:r>
              <a:rPr lang="en-IN" dirty="0"/>
              <a:t>Initialising git project</a:t>
            </a:r>
          </a:p>
          <a:p>
            <a:pPr marL="0" indent="0">
              <a:buNone/>
            </a:pPr>
            <a:endParaRPr lang="en-IN" dirty="0"/>
          </a:p>
          <a:p>
            <a:pPr marL="0" indent="0">
              <a:buNone/>
            </a:pPr>
            <a:r>
              <a:rPr lang="en-IN" dirty="0"/>
              <a:t>(Origin = Alias name given to my device)</a:t>
            </a:r>
          </a:p>
          <a:p>
            <a:r>
              <a:rPr lang="en-IN" dirty="0"/>
              <a:t>Adding remote repo.</a:t>
            </a:r>
          </a:p>
          <a:p>
            <a:pPr marL="0" indent="0">
              <a:buNone/>
            </a:pPr>
            <a:r>
              <a:rPr lang="en-IN" dirty="0"/>
              <a:t>------------------------------------------</a:t>
            </a:r>
          </a:p>
          <a:p>
            <a:pPr marL="0" indent="0">
              <a:buNone/>
            </a:pPr>
            <a:r>
              <a:rPr lang="en-IN" dirty="0"/>
              <a:t>If we already have files on our local comp. , then we use the below option</a:t>
            </a:r>
          </a:p>
          <a:p>
            <a:endParaRPr lang="en-IN" dirty="0"/>
          </a:p>
        </p:txBody>
      </p:sp>
      <p:pic>
        <p:nvPicPr>
          <p:cNvPr id="5" name="Picture 4">
            <a:extLst>
              <a:ext uri="{FF2B5EF4-FFF2-40B4-BE49-F238E27FC236}">
                <a16:creationId xmlns:a16="http://schemas.microsoft.com/office/drawing/2014/main" id="{4731742B-EB7A-D423-5CC5-EDC98B14133B}"/>
              </a:ext>
            </a:extLst>
          </p:cNvPr>
          <p:cNvPicPr>
            <a:picLocks noChangeAspect="1"/>
          </p:cNvPicPr>
          <p:nvPr/>
        </p:nvPicPr>
        <p:blipFill>
          <a:blip r:embed="rId2"/>
          <a:stretch>
            <a:fillRect/>
          </a:stretch>
        </p:blipFill>
        <p:spPr>
          <a:xfrm>
            <a:off x="5999011" y="1504335"/>
            <a:ext cx="6073666" cy="5324753"/>
          </a:xfrm>
          <a:prstGeom prst="rect">
            <a:avLst/>
          </a:prstGeom>
        </p:spPr>
      </p:pic>
    </p:spTree>
    <p:extLst>
      <p:ext uri="{BB962C8B-B14F-4D97-AF65-F5344CB8AC3E}">
        <p14:creationId xmlns:p14="http://schemas.microsoft.com/office/powerpoint/2010/main" val="2631535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730045" y="355753"/>
            <a:ext cx="10515600" cy="1325563"/>
          </a:xfrm>
        </p:spPr>
        <p:txBody>
          <a:bodyPr/>
          <a:lstStyle/>
          <a:p>
            <a:r>
              <a:rPr lang="en-IN" u="sng" dirty="0">
                <a:latin typeface="Arial Rounded MT Bold" panose="020F0704030504030204" pitchFamily="34" charset="0"/>
              </a:rPr>
              <a:t>Git Snapshot</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730045" y="1825625"/>
            <a:ext cx="10623755" cy="4351338"/>
          </a:xfrm>
        </p:spPr>
        <p:txBody>
          <a:bodyPr/>
          <a:lstStyle/>
          <a:p>
            <a:r>
              <a:rPr lang="en-IN" dirty="0"/>
              <a:t>State of the project/ code at a given moment of time.</a:t>
            </a:r>
          </a:p>
          <a:p>
            <a:r>
              <a:rPr lang="en-IN" dirty="0"/>
              <a:t>When you tell Git to – commit</a:t>
            </a:r>
          </a:p>
          <a:p>
            <a:pPr marL="0" indent="0">
              <a:buNone/>
            </a:pPr>
            <a:r>
              <a:rPr lang="en-IN" dirty="0"/>
              <a:t>   my changes, it will result in </a:t>
            </a:r>
          </a:p>
          <a:p>
            <a:pPr marL="0" indent="0">
              <a:buNone/>
            </a:pPr>
            <a:r>
              <a:rPr lang="en-IN" dirty="0"/>
              <a:t>   something called as my </a:t>
            </a:r>
          </a:p>
          <a:p>
            <a:pPr marL="0" indent="0">
              <a:buNone/>
            </a:pPr>
            <a:r>
              <a:rPr lang="en-IN" dirty="0"/>
              <a:t>   snapshot (as shown in the </a:t>
            </a:r>
          </a:p>
          <a:p>
            <a:pPr marL="0" indent="0">
              <a:buNone/>
            </a:pPr>
            <a:r>
              <a:rPr lang="en-IN" dirty="0"/>
              <a:t>   diagram)</a:t>
            </a:r>
          </a:p>
        </p:txBody>
      </p:sp>
      <p:pic>
        <p:nvPicPr>
          <p:cNvPr id="5" name="Picture 4">
            <a:extLst>
              <a:ext uri="{FF2B5EF4-FFF2-40B4-BE49-F238E27FC236}">
                <a16:creationId xmlns:a16="http://schemas.microsoft.com/office/drawing/2014/main" id="{C5A23A45-77F7-649E-FE7F-287772A690E4}"/>
              </a:ext>
            </a:extLst>
          </p:cNvPr>
          <p:cNvPicPr>
            <a:picLocks noChangeAspect="1"/>
          </p:cNvPicPr>
          <p:nvPr/>
        </p:nvPicPr>
        <p:blipFill>
          <a:blip r:embed="rId2"/>
          <a:stretch>
            <a:fillRect/>
          </a:stretch>
        </p:blipFill>
        <p:spPr>
          <a:xfrm>
            <a:off x="5492176" y="2398106"/>
            <a:ext cx="6451352" cy="4199339"/>
          </a:xfrm>
          <a:prstGeom prst="rect">
            <a:avLst/>
          </a:prstGeom>
        </p:spPr>
      </p:pic>
    </p:spTree>
    <p:extLst>
      <p:ext uri="{BB962C8B-B14F-4D97-AF65-F5344CB8AC3E}">
        <p14:creationId xmlns:p14="http://schemas.microsoft.com/office/powerpoint/2010/main" val="2398160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8490" y="178772"/>
            <a:ext cx="7325033" cy="1325563"/>
          </a:xfrm>
        </p:spPr>
        <p:txBody>
          <a:bodyPr>
            <a:noAutofit/>
          </a:bodyPr>
          <a:lstStyle/>
          <a:p>
            <a:r>
              <a:rPr lang="en-IN" u="sng" dirty="0">
                <a:latin typeface="Arial Rounded MT Bold" panose="020F0704030504030204" pitchFamily="34" charset="0"/>
              </a:rPr>
              <a:t>Pushing an existing repository from the command line</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125638" y="1740310"/>
            <a:ext cx="6560298" cy="4938917"/>
          </a:xfrm>
        </p:spPr>
        <p:txBody>
          <a:bodyPr>
            <a:normAutofit fontScale="92500"/>
          </a:bodyPr>
          <a:lstStyle/>
          <a:p>
            <a:r>
              <a:rPr lang="en-IN" dirty="0"/>
              <a:t>“</a:t>
            </a:r>
            <a:r>
              <a:rPr lang="en-IN" i="1" dirty="0"/>
              <a:t>git remote add origin https://github.com/Ankit8125/</a:t>
            </a:r>
            <a:r>
              <a:rPr lang="en-IN" i="1" dirty="0" err="1"/>
              <a:t>gitdemo.git</a:t>
            </a:r>
            <a:r>
              <a:rPr lang="en-IN" dirty="0"/>
              <a:t>”: Means we are adding remote to Git</a:t>
            </a:r>
          </a:p>
          <a:p>
            <a:r>
              <a:rPr lang="en-IN" dirty="0"/>
              <a:t>“</a:t>
            </a:r>
            <a:r>
              <a:rPr lang="en-IN" i="1" dirty="0"/>
              <a:t>git branch –M main</a:t>
            </a:r>
            <a:r>
              <a:rPr lang="en-IN" dirty="0"/>
              <a:t>”: renaming our ‘master’ file to ‘main’</a:t>
            </a:r>
          </a:p>
          <a:p>
            <a:r>
              <a:rPr lang="en-IN" dirty="0"/>
              <a:t>“</a:t>
            </a:r>
            <a:r>
              <a:rPr lang="en-IN" i="1" dirty="0"/>
              <a:t>git remote -v</a:t>
            </a:r>
            <a:r>
              <a:rPr lang="en-IN" dirty="0"/>
              <a:t>”: checking our local repository is connected to which all repositories</a:t>
            </a:r>
          </a:p>
          <a:p>
            <a:r>
              <a:rPr lang="en-IN" dirty="0"/>
              <a:t>“</a:t>
            </a:r>
            <a:r>
              <a:rPr lang="en-IN" i="1" dirty="0"/>
              <a:t>git push –u origin main</a:t>
            </a:r>
            <a:r>
              <a:rPr lang="en-IN" dirty="0"/>
              <a:t>”: pushes code in </a:t>
            </a:r>
            <a:r>
              <a:rPr lang="en-IN" dirty="0" err="1"/>
              <a:t>Github</a:t>
            </a:r>
            <a:endParaRPr lang="en-IN" dirty="0"/>
          </a:p>
          <a:p>
            <a:pPr marL="0" indent="0">
              <a:buNone/>
            </a:pPr>
            <a:r>
              <a:rPr lang="en-IN" dirty="0"/>
              <a:t>  (ignore the error after git branch. You wont get that if you’re doing first time. I was actually doing it the second time)</a:t>
            </a:r>
          </a:p>
        </p:txBody>
      </p:sp>
      <p:pic>
        <p:nvPicPr>
          <p:cNvPr id="5" name="Picture 4">
            <a:extLst>
              <a:ext uri="{FF2B5EF4-FFF2-40B4-BE49-F238E27FC236}">
                <a16:creationId xmlns:a16="http://schemas.microsoft.com/office/drawing/2014/main" id="{10B36534-74D0-3A67-4DE4-FF209B725B62}"/>
              </a:ext>
            </a:extLst>
          </p:cNvPr>
          <p:cNvPicPr>
            <a:picLocks noChangeAspect="1"/>
          </p:cNvPicPr>
          <p:nvPr/>
        </p:nvPicPr>
        <p:blipFill>
          <a:blip r:embed="rId2"/>
          <a:stretch>
            <a:fillRect/>
          </a:stretch>
        </p:blipFill>
        <p:spPr>
          <a:xfrm>
            <a:off x="6685936" y="178772"/>
            <a:ext cx="5417574" cy="6500456"/>
          </a:xfrm>
          <a:prstGeom prst="rect">
            <a:avLst/>
          </a:prstGeom>
        </p:spPr>
      </p:pic>
    </p:spTree>
    <p:extLst>
      <p:ext uri="{BB962C8B-B14F-4D97-AF65-F5344CB8AC3E}">
        <p14:creationId xmlns:p14="http://schemas.microsoft.com/office/powerpoint/2010/main" val="3656062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838201" y="1825625"/>
            <a:ext cx="5663084" cy="4351338"/>
          </a:xfrm>
        </p:spPr>
        <p:txBody>
          <a:bodyPr/>
          <a:lstStyle/>
          <a:p>
            <a:r>
              <a:rPr lang="en-IN" dirty="0"/>
              <a:t>While pushing, some of you might get an interface like this!</a:t>
            </a:r>
          </a:p>
          <a:p>
            <a:r>
              <a:rPr lang="en-IN" dirty="0"/>
              <a:t>Click on Authorize git-ecosystem and sync up.</a:t>
            </a:r>
          </a:p>
        </p:txBody>
      </p:sp>
      <p:pic>
        <p:nvPicPr>
          <p:cNvPr id="5" name="Picture 4">
            <a:extLst>
              <a:ext uri="{FF2B5EF4-FFF2-40B4-BE49-F238E27FC236}">
                <a16:creationId xmlns:a16="http://schemas.microsoft.com/office/drawing/2014/main" id="{A1380FB3-18BE-9D4C-5EDB-2264ED4AE2CA}"/>
              </a:ext>
            </a:extLst>
          </p:cNvPr>
          <p:cNvPicPr>
            <a:picLocks noChangeAspect="1"/>
          </p:cNvPicPr>
          <p:nvPr/>
        </p:nvPicPr>
        <p:blipFill>
          <a:blip r:embed="rId2"/>
          <a:stretch>
            <a:fillRect/>
          </a:stretch>
        </p:blipFill>
        <p:spPr>
          <a:xfrm>
            <a:off x="6654627" y="453847"/>
            <a:ext cx="5273497" cy="5723116"/>
          </a:xfrm>
          <a:prstGeom prst="rect">
            <a:avLst/>
          </a:prstGeom>
        </p:spPr>
      </p:pic>
    </p:spTree>
    <p:extLst>
      <p:ext uri="{BB962C8B-B14F-4D97-AF65-F5344CB8AC3E}">
        <p14:creationId xmlns:p14="http://schemas.microsoft.com/office/powerpoint/2010/main" val="2884274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196644" y="343372"/>
            <a:ext cx="3460956" cy="6136085"/>
          </a:xfrm>
        </p:spPr>
        <p:txBody>
          <a:bodyPr>
            <a:normAutofit/>
          </a:bodyPr>
          <a:lstStyle/>
          <a:p>
            <a:r>
              <a:rPr lang="en-IN" dirty="0"/>
              <a:t>Refresh the page and you will see your screen something like this </a:t>
            </a:r>
            <a:r>
              <a:rPr lang="en-IN" dirty="0">
                <a:sym typeface="Wingdings" panose="05000000000000000000" pitchFamily="2" charset="2"/>
              </a:rPr>
              <a:t></a:t>
            </a:r>
          </a:p>
          <a:p>
            <a:endParaRPr lang="en-IN" dirty="0">
              <a:sym typeface="Wingdings" panose="05000000000000000000" pitchFamily="2" charset="2"/>
            </a:endParaRPr>
          </a:p>
          <a:p>
            <a:endParaRPr lang="en-IN" dirty="0">
              <a:sym typeface="Wingdings" panose="05000000000000000000" pitchFamily="2" charset="2"/>
            </a:endParaRPr>
          </a:p>
          <a:p>
            <a:r>
              <a:rPr lang="en-IN" dirty="0">
                <a:sym typeface="Wingdings" panose="05000000000000000000" pitchFamily="2" charset="2"/>
              </a:rPr>
              <a:t>You can also see “</a:t>
            </a:r>
            <a:r>
              <a:rPr lang="en-IN" i="1" dirty="0">
                <a:sym typeface="Wingdings" panose="05000000000000000000" pitchFamily="2" charset="2"/>
              </a:rPr>
              <a:t>4 commits</a:t>
            </a:r>
            <a:r>
              <a:rPr lang="en-IN" dirty="0">
                <a:sym typeface="Wingdings" panose="05000000000000000000" pitchFamily="2" charset="2"/>
              </a:rPr>
              <a:t>” which is equivalent to showing the “</a:t>
            </a:r>
            <a:r>
              <a:rPr lang="en-IN" i="1" dirty="0">
                <a:sym typeface="Wingdings" panose="05000000000000000000" pitchFamily="2" charset="2"/>
              </a:rPr>
              <a:t>git log</a:t>
            </a:r>
            <a:r>
              <a:rPr lang="en-IN" dirty="0">
                <a:sym typeface="Wingdings" panose="05000000000000000000" pitchFamily="2" charset="2"/>
              </a:rPr>
              <a:t>” previously.</a:t>
            </a:r>
            <a:endParaRPr lang="en-IN" dirty="0"/>
          </a:p>
          <a:p>
            <a:endParaRPr lang="en-IN" dirty="0"/>
          </a:p>
        </p:txBody>
      </p:sp>
      <p:pic>
        <p:nvPicPr>
          <p:cNvPr id="5" name="Picture 4">
            <a:extLst>
              <a:ext uri="{FF2B5EF4-FFF2-40B4-BE49-F238E27FC236}">
                <a16:creationId xmlns:a16="http://schemas.microsoft.com/office/drawing/2014/main" id="{E7ACABAD-8D1E-22AB-6A60-E238AD08CF63}"/>
              </a:ext>
            </a:extLst>
          </p:cNvPr>
          <p:cNvPicPr>
            <a:picLocks noChangeAspect="1"/>
          </p:cNvPicPr>
          <p:nvPr/>
        </p:nvPicPr>
        <p:blipFill>
          <a:blip r:embed="rId2"/>
          <a:stretch>
            <a:fillRect/>
          </a:stretch>
        </p:blipFill>
        <p:spPr>
          <a:xfrm>
            <a:off x="3805084" y="195024"/>
            <a:ext cx="8190272" cy="5379866"/>
          </a:xfrm>
          <a:prstGeom prst="rect">
            <a:avLst/>
          </a:prstGeom>
        </p:spPr>
      </p:pic>
    </p:spTree>
    <p:extLst>
      <p:ext uri="{BB962C8B-B14F-4D97-AF65-F5344CB8AC3E}">
        <p14:creationId xmlns:p14="http://schemas.microsoft.com/office/powerpoint/2010/main" val="3507828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r>
              <a:rPr lang="en-IN" u="sng" dirty="0">
                <a:latin typeface="Arial Rounded MT Bold" panose="020F0704030504030204" pitchFamily="34" charset="0"/>
              </a:rPr>
              <a:t>Git Clone</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838200" y="1825625"/>
            <a:ext cx="4776019" cy="4351338"/>
          </a:xfrm>
        </p:spPr>
        <p:txBody>
          <a:bodyPr/>
          <a:lstStyle/>
          <a:p>
            <a:r>
              <a:rPr lang="en-IN" dirty="0"/>
              <a:t>Suppose we are working a company in a sub-team X. Now all the codes which X stored on their GitHub, I need to bring it to my local machine. So this is known as Git Cloning.</a:t>
            </a:r>
          </a:p>
          <a:p>
            <a:r>
              <a:rPr lang="en-IN" dirty="0"/>
              <a:t>Click on </a:t>
            </a:r>
            <a:r>
              <a:rPr lang="en-IN" i="1" dirty="0"/>
              <a:t>&lt;&gt;Code</a:t>
            </a:r>
            <a:r>
              <a:rPr lang="en-IN" dirty="0"/>
              <a:t>. You might see a pop-up as shown in figure. Copy the HTTPS code.</a:t>
            </a:r>
          </a:p>
        </p:txBody>
      </p:sp>
      <p:pic>
        <p:nvPicPr>
          <p:cNvPr id="5" name="Picture 4">
            <a:extLst>
              <a:ext uri="{FF2B5EF4-FFF2-40B4-BE49-F238E27FC236}">
                <a16:creationId xmlns:a16="http://schemas.microsoft.com/office/drawing/2014/main" id="{CB42C038-2497-90FA-C6A1-BC37BA709691}"/>
              </a:ext>
            </a:extLst>
          </p:cNvPr>
          <p:cNvPicPr>
            <a:picLocks noChangeAspect="1"/>
          </p:cNvPicPr>
          <p:nvPr/>
        </p:nvPicPr>
        <p:blipFill>
          <a:blip r:embed="rId2"/>
          <a:stretch>
            <a:fillRect/>
          </a:stretch>
        </p:blipFill>
        <p:spPr>
          <a:xfrm>
            <a:off x="5722374" y="1504334"/>
            <a:ext cx="6243484" cy="4351337"/>
          </a:xfrm>
          <a:prstGeom prst="rect">
            <a:avLst/>
          </a:prstGeom>
        </p:spPr>
      </p:pic>
    </p:spTree>
    <p:extLst>
      <p:ext uri="{BB962C8B-B14F-4D97-AF65-F5344CB8AC3E}">
        <p14:creationId xmlns:p14="http://schemas.microsoft.com/office/powerpoint/2010/main" val="3399443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231688" y="1484672"/>
            <a:ext cx="5736493" cy="3903405"/>
          </a:xfrm>
        </p:spPr>
        <p:txBody>
          <a:bodyPr/>
          <a:lstStyle/>
          <a:p>
            <a:r>
              <a:rPr lang="en-IN" dirty="0"/>
              <a:t>Type “</a:t>
            </a:r>
            <a:r>
              <a:rPr lang="en-IN" i="1" dirty="0"/>
              <a:t>git clone https://....</a:t>
            </a:r>
            <a:r>
              <a:rPr lang="en-IN" dirty="0"/>
              <a:t>” </a:t>
            </a:r>
            <a:r>
              <a:rPr lang="en-IN" dirty="0">
                <a:sym typeface="Wingdings" panose="05000000000000000000" pitchFamily="2" charset="2"/>
              </a:rPr>
              <a:t> This basically clones all the things from </a:t>
            </a:r>
            <a:r>
              <a:rPr lang="en-IN" dirty="0" err="1">
                <a:sym typeface="Wingdings" panose="05000000000000000000" pitchFamily="2" charset="2"/>
              </a:rPr>
              <a:t>github</a:t>
            </a:r>
            <a:r>
              <a:rPr lang="en-IN" dirty="0">
                <a:sym typeface="Wingdings" panose="05000000000000000000" pitchFamily="2" charset="2"/>
              </a:rPr>
              <a:t> to your local system.</a:t>
            </a:r>
          </a:p>
          <a:p>
            <a:r>
              <a:rPr lang="en-IN" dirty="0">
                <a:sym typeface="Wingdings" panose="05000000000000000000" pitchFamily="2" charset="2"/>
              </a:rPr>
              <a:t>Type “</a:t>
            </a:r>
            <a:r>
              <a:rPr lang="en-IN" i="1" dirty="0" err="1">
                <a:sym typeface="Wingdings" panose="05000000000000000000" pitchFamily="2" charset="2"/>
              </a:rPr>
              <a:t>dir</a:t>
            </a:r>
            <a:r>
              <a:rPr lang="en-IN" dirty="0">
                <a:sym typeface="Wingdings" panose="05000000000000000000" pitchFamily="2" charset="2"/>
              </a:rPr>
              <a:t>”  You can now see a new folder got created named </a:t>
            </a:r>
            <a:r>
              <a:rPr lang="en-IN" dirty="0" err="1">
                <a:sym typeface="Wingdings" panose="05000000000000000000" pitchFamily="2" charset="2"/>
              </a:rPr>
              <a:t>PythonDataScienceHandbook</a:t>
            </a:r>
            <a:endParaRPr lang="en-IN" dirty="0">
              <a:sym typeface="Wingdings" panose="05000000000000000000" pitchFamily="2" charset="2"/>
            </a:endParaRPr>
          </a:p>
          <a:p>
            <a:r>
              <a:rPr lang="en-IN" dirty="0">
                <a:sym typeface="Wingdings" panose="05000000000000000000" pitchFamily="2" charset="2"/>
              </a:rPr>
              <a:t>You can go inside that folder (</a:t>
            </a:r>
            <a:r>
              <a:rPr lang="en-IN" i="1" dirty="0">
                <a:sym typeface="Wingdings" panose="05000000000000000000" pitchFamily="2" charset="2"/>
              </a:rPr>
              <a:t>cd</a:t>
            </a:r>
            <a:r>
              <a:rPr lang="en-IN" dirty="0">
                <a:sym typeface="Wingdings" panose="05000000000000000000" pitchFamily="2" charset="2"/>
              </a:rPr>
              <a:t>) and check out all the things that got pasted! (</a:t>
            </a:r>
            <a:r>
              <a:rPr lang="en-IN" i="1" dirty="0" err="1">
                <a:sym typeface="Wingdings" panose="05000000000000000000" pitchFamily="2" charset="2"/>
              </a:rPr>
              <a:t>dir</a:t>
            </a:r>
            <a:r>
              <a:rPr lang="en-IN" dirty="0">
                <a:sym typeface="Wingdings" panose="05000000000000000000" pitchFamily="2" charset="2"/>
              </a:rPr>
              <a:t>)</a:t>
            </a:r>
            <a:endParaRPr lang="en-IN" dirty="0"/>
          </a:p>
        </p:txBody>
      </p:sp>
      <p:pic>
        <p:nvPicPr>
          <p:cNvPr id="5" name="Picture 4">
            <a:extLst>
              <a:ext uri="{FF2B5EF4-FFF2-40B4-BE49-F238E27FC236}">
                <a16:creationId xmlns:a16="http://schemas.microsoft.com/office/drawing/2014/main" id="{F020A688-8EDF-A5E0-D332-2A66CFB4C4F2}"/>
              </a:ext>
            </a:extLst>
          </p:cNvPr>
          <p:cNvPicPr>
            <a:picLocks noChangeAspect="1"/>
          </p:cNvPicPr>
          <p:nvPr/>
        </p:nvPicPr>
        <p:blipFill>
          <a:blip r:embed="rId2"/>
          <a:stretch>
            <a:fillRect/>
          </a:stretch>
        </p:blipFill>
        <p:spPr>
          <a:xfrm>
            <a:off x="6095999" y="287875"/>
            <a:ext cx="5864313" cy="3479201"/>
          </a:xfrm>
          <a:prstGeom prst="rect">
            <a:avLst/>
          </a:prstGeom>
        </p:spPr>
      </p:pic>
      <p:pic>
        <p:nvPicPr>
          <p:cNvPr id="7" name="Picture 6">
            <a:extLst>
              <a:ext uri="{FF2B5EF4-FFF2-40B4-BE49-F238E27FC236}">
                <a16:creationId xmlns:a16="http://schemas.microsoft.com/office/drawing/2014/main" id="{8F4B0907-7866-24AE-A682-51D9ABE2B3E1}"/>
              </a:ext>
            </a:extLst>
          </p:cNvPr>
          <p:cNvPicPr>
            <a:picLocks noChangeAspect="1"/>
          </p:cNvPicPr>
          <p:nvPr/>
        </p:nvPicPr>
        <p:blipFill>
          <a:blip r:embed="rId3"/>
          <a:stretch>
            <a:fillRect/>
          </a:stretch>
        </p:blipFill>
        <p:spPr>
          <a:xfrm>
            <a:off x="6607277" y="3871823"/>
            <a:ext cx="4841756" cy="2807405"/>
          </a:xfrm>
          <a:prstGeom prst="rect">
            <a:avLst/>
          </a:prstGeom>
        </p:spPr>
      </p:pic>
    </p:spTree>
    <p:extLst>
      <p:ext uri="{BB962C8B-B14F-4D97-AF65-F5344CB8AC3E}">
        <p14:creationId xmlns:p14="http://schemas.microsoft.com/office/powerpoint/2010/main" val="3825469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609600" y="178772"/>
            <a:ext cx="10744200" cy="1325563"/>
          </a:xfrm>
        </p:spPr>
        <p:txBody>
          <a:bodyPr/>
          <a:lstStyle/>
          <a:p>
            <a:r>
              <a:rPr lang="en-IN" u="sng" dirty="0">
                <a:latin typeface="Arial Rounded MT Bold" panose="020F0704030504030204" pitchFamily="34" charset="0"/>
              </a:rPr>
              <a:t>How to add updated file from remote to local?</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88490" y="1825625"/>
            <a:ext cx="2369575" cy="4351338"/>
          </a:xfrm>
        </p:spPr>
        <p:txBody>
          <a:bodyPr/>
          <a:lstStyle/>
          <a:p>
            <a:r>
              <a:rPr lang="en-IN" dirty="0"/>
              <a:t>Lets add a new file: </a:t>
            </a:r>
          </a:p>
          <a:p>
            <a:r>
              <a:rPr lang="en-IN" dirty="0"/>
              <a:t>Go to Add file </a:t>
            </a:r>
            <a:r>
              <a:rPr lang="en-IN" dirty="0">
                <a:sym typeface="Wingdings" panose="05000000000000000000" pitchFamily="2" charset="2"/>
              </a:rPr>
              <a:t> Create new file.</a:t>
            </a:r>
          </a:p>
          <a:p>
            <a:r>
              <a:rPr lang="en-IN" dirty="0">
                <a:sym typeface="Wingdings" panose="05000000000000000000" pitchFamily="2" charset="2"/>
              </a:rPr>
              <a:t>Commit changes as shown in figure.</a:t>
            </a:r>
          </a:p>
          <a:p>
            <a:endParaRPr lang="en-IN" dirty="0"/>
          </a:p>
        </p:txBody>
      </p:sp>
      <p:pic>
        <p:nvPicPr>
          <p:cNvPr id="5" name="Picture 4">
            <a:extLst>
              <a:ext uri="{FF2B5EF4-FFF2-40B4-BE49-F238E27FC236}">
                <a16:creationId xmlns:a16="http://schemas.microsoft.com/office/drawing/2014/main" id="{9E83FB77-8CB1-B268-8941-116330A90F3E}"/>
              </a:ext>
            </a:extLst>
          </p:cNvPr>
          <p:cNvPicPr>
            <a:picLocks noChangeAspect="1"/>
          </p:cNvPicPr>
          <p:nvPr/>
        </p:nvPicPr>
        <p:blipFill>
          <a:blip r:embed="rId2"/>
          <a:stretch>
            <a:fillRect/>
          </a:stretch>
        </p:blipFill>
        <p:spPr>
          <a:xfrm>
            <a:off x="2664542" y="1160206"/>
            <a:ext cx="9527458" cy="5697794"/>
          </a:xfrm>
          <a:prstGeom prst="rect">
            <a:avLst/>
          </a:prstGeom>
        </p:spPr>
      </p:pic>
    </p:spTree>
    <p:extLst>
      <p:ext uri="{BB962C8B-B14F-4D97-AF65-F5344CB8AC3E}">
        <p14:creationId xmlns:p14="http://schemas.microsoft.com/office/powerpoint/2010/main" val="3202792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324466" y="137652"/>
            <a:ext cx="3762256" cy="6513540"/>
          </a:xfrm>
        </p:spPr>
        <p:txBody>
          <a:bodyPr>
            <a:normAutofit fontScale="92500" lnSpcReduction="20000"/>
          </a:bodyPr>
          <a:lstStyle/>
          <a:p>
            <a:r>
              <a:rPr lang="en-IN" dirty="0"/>
              <a:t>Now if someone has added new files on </a:t>
            </a:r>
            <a:r>
              <a:rPr lang="en-IN" dirty="0" err="1"/>
              <a:t>Github</a:t>
            </a:r>
            <a:r>
              <a:rPr lang="en-IN" dirty="0"/>
              <a:t>, and we are working on the prev. version. So to add the new files from remote to local is:</a:t>
            </a:r>
          </a:p>
          <a:p>
            <a:r>
              <a:rPr lang="en-IN" dirty="0"/>
              <a:t>Type “</a:t>
            </a:r>
            <a:r>
              <a:rPr lang="en-IN" i="1" dirty="0"/>
              <a:t>git fetch origin</a:t>
            </a:r>
            <a:r>
              <a:rPr lang="en-IN" dirty="0"/>
              <a:t>”: fetches the new file from remote to local.</a:t>
            </a:r>
          </a:p>
          <a:p>
            <a:r>
              <a:rPr lang="en-IN" dirty="0"/>
              <a:t>But as you can see in next line our new file isn’t added yet! Its behind the origin/main file </a:t>
            </a:r>
          </a:p>
          <a:p>
            <a:r>
              <a:rPr lang="en-IN" dirty="0"/>
              <a:t>So type “</a:t>
            </a:r>
            <a:r>
              <a:rPr lang="en-IN" i="1" dirty="0"/>
              <a:t>git merge origin/main</a:t>
            </a:r>
            <a:r>
              <a:rPr lang="en-IN" dirty="0"/>
              <a:t>”. Now you file will added to your local.</a:t>
            </a:r>
          </a:p>
          <a:p>
            <a:r>
              <a:rPr lang="en-IN" dirty="0"/>
              <a:t>Checking it out by doing </a:t>
            </a:r>
            <a:r>
              <a:rPr lang="en-IN" dirty="0" err="1"/>
              <a:t>dir</a:t>
            </a:r>
            <a:endParaRPr lang="en-IN" dirty="0"/>
          </a:p>
          <a:p>
            <a:endParaRPr lang="en-IN" dirty="0"/>
          </a:p>
        </p:txBody>
      </p:sp>
      <p:pic>
        <p:nvPicPr>
          <p:cNvPr id="5" name="Picture 4">
            <a:extLst>
              <a:ext uri="{FF2B5EF4-FFF2-40B4-BE49-F238E27FC236}">
                <a16:creationId xmlns:a16="http://schemas.microsoft.com/office/drawing/2014/main" id="{BDD370E3-8894-1ED6-CD48-0E8D3458D344}"/>
              </a:ext>
            </a:extLst>
          </p:cNvPr>
          <p:cNvPicPr>
            <a:picLocks noChangeAspect="1"/>
          </p:cNvPicPr>
          <p:nvPr/>
        </p:nvPicPr>
        <p:blipFill>
          <a:blip r:embed="rId2"/>
          <a:stretch>
            <a:fillRect/>
          </a:stretch>
        </p:blipFill>
        <p:spPr>
          <a:xfrm>
            <a:off x="4247534" y="137652"/>
            <a:ext cx="4165378" cy="4041055"/>
          </a:xfrm>
          <a:prstGeom prst="rect">
            <a:avLst/>
          </a:prstGeom>
        </p:spPr>
      </p:pic>
      <p:pic>
        <p:nvPicPr>
          <p:cNvPr id="7" name="Picture 6">
            <a:extLst>
              <a:ext uri="{FF2B5EF4-FFF2-40B4-BE49-F238E27FC236}">
                <a16:creationId xmlns:a16="http://schemas.microsoft.com/office/drawing/2014/main" id="{C1C5E6EC-6A1C-625B-6EB4-6712663A35EE}"/>
              </a:ext>
            </a:extLst>
          </p:cNvPr>
          <p:cNvPicPr>
            <a:picLocks noChangeAspect="1"/>
          </p:cNvPicPr>
          <p:nvPr/>
        </p:nvPicPr>
        <p:blipFill>
          <a:blip r:embed="rId3"/>
          <a:stretch>
            <a:fillRect/>
          </a:stretch>
        </p:blipFill>
        <p:spPr>
          <a:xfrm>
            <a:off x="8429745" y="137653"/>
            <a:ext cx="3762255" cy="4041055"/>
          </a:xfrm>
          <a:prstGeom prst="rect">
            <a:avLst/>
          </a:prstGeom>
        </p:spPr>
      </p:pic>
      <p:pic>
        <p:nvPicPr>
          <p:cNvPr id="9" name="Picture 8">
            <a:extLst>
              <a:ext uri="{FF2B5EF4-FFF2-40B4-BE49-F238E27FC236}">
                <a16:creationId xmlns:a16="http://schemas.microsoft.com/office/drawing/2014/main" id="{15148809-DD93-E554-2745-BFD094ED5B0F}"/>
              </a:ext>
            </a:extLst>
          </p:cNvPr>
          <p:cNvPicPr>
            <a:picLocks noChangeAspect="1"/>
          </p:cNvPicPr>
          <p:nvPr/>
        </p:nvPicPr>
        <p:blipFill>
          <a:blip r:embed="rId4"/>
          <a:stretch>
            <a:fillRect/>
          </a:stretch>
        </p:blipFill>
        <p:spPr>
          <a:xfrm>
            <a:off x="4212414" y="4396172"/>
            <a:ext cx="4091638" cy="2255020"/>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D767372-6938-7E91-1E83-C4974A2384F8}"/>
                  </a:ext>
                </a:extLst>
              </p14:cNvPr>
              <p14:cNvContentPartPr/>
              <p14:nvPr/>
            </p14:nvContentPartPr>
            <p14:xfrm>
              <a:off x="8494850" y="2365676"/>
              <a:ext cx="3613680" cy="360"/>
            </p14:xfrm>
          </p:contentPart>
        </mc:Choice>
        <mc:Fallback xmlns="">
          <p:pic>
            <p:nvPicPr>
              <p:cNvPr id="11" name="Ink 10">
                <a:extLst>
                  <a:ext uri="{FF2B5EF4-FFF2-40B4-BE49-F238E27FC236}">
                    <a16:creationId xmlns:a16="http://schemas.microsoft.com/office/drawing/2014/main" id="{6D767372-6938-7E91-1E83-C4974A2384F8}"/>
                  </a:ext>
                </a:extLst>
              </p:cNvPr>
              <p:cNvPicPr/>
              <p:nvPr/>
            </p:nvPicPr>
            <p:blipFill>
              <a:blip r:embed="rId6"/>
              <a:stretch>
                <a:fillRect/>
              </a:stretch>
            </p:blipFill>
            <p:spPr>
              <a:xfrm>
                <a:off x="8488730" y="2359556"/>
                <a:ext cx="36259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72CE6E6B-BEE6-A339-1ECC-492976B97605}"/>
                  </a:ext>
                </a:extLst>
              </p14:cNvPr>
              <p14:cNvContentPartPr/>
              <p14:nvPr/>
            </p14:nvContentPartPr>
            <p14:xfrm>
              <a:off x="8494850" y="2060756"/>
              <a:ext cx="3620160" cy="360"/>
            </p14:xfrm>
          </p:contentPart>
        </mc:Choice>
        <mc:Fallback xmlns="">
          <p:pic>
            <p:nvPicPr>
              <p:cNvPr id="12" name="Ink 11">
                <a:extLst>
                  <a:ext uri="{FF2B5EF4-FFF2-40B4-BE49-F238E27FC236}">
                    <a16:creationId xmlns:a16="http://schemas.microsoft.com/office/drawing/2014/main" id="{72CE6E6B-BEE6-A339-1ECC-492976B97605}"/>
                  </a:ext>
                </a:extLst>
              </p:cNvPr>
              <p:cNvPicPr/>
              <p:nvPr/>
            </p:nvPicPr>
            <p:blipFill>
              <a:blip r:embed="rId8"/>
              <a:stretch>
                <a:fillRect/>
              </a:stretch>
            </p:blipFill>
            <p:spPr>
              <a:xfrm>
                <a:off x="8488730" y="2054636"/>
                <a:ext cx="3632400" cy="12600"/>
              </a:xfrm>
              <a:prstGeom prst="rect">
                <a:avLst/>
              </a:prstGeom>
            </p:spPr>
          </p:pic>
        </mc:Fallback>
      </mc:AlternateContent>
    </p:spTree>
    <p:extLst>
      <p:ext uri="{BB962C8B-B14F-4D97-AF65-F5344CB8AC3E}">
        <p14:creationId xmlns:p14="http://schemas.microsoft.com/office/powerpoint/2010/main" val="3818093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838200" y="1825625"/>
            <a:ext cx="4677697" cy="4351338"/>
          </a:xfrm>
        </p:spPr>
        <p:txBody>
          <a:bodyPr>
            <a:normAutofit fontScale="92500" lnSpcReduction="20000"/>
          </a:bodyPr>
          <a:lstStyle/>
          <a:p>
            <a:r>
              <a:rPr lang="en-IN" dirty="0"/>
              <a:t>Shortcut for the above method!</a:t>
            </a:r>
          </a:p>
          <a:p>
            <a:r>
              <a:rPr lang="en-IN" dirty="0"/>
              <a:t>Create a new file5.txt on </a:t>
            </a:r>
            <a:r>
              <a:rPr lang="en-IN" dirty="0" err="1"/>
              <a:t>github</a:t>
            </a:r>
            <a:r>
              <a:rPr lang="en-IN" dirty="0"/>
              <a:t>.</a:t>
            </a:r>
          </a:p>
          <a:p>
            <a:r>
              <a:rPr lang="en-IN" dirty="0"/>
              <a:t>Now type “</a:t>
            </a:r>
            <a:r>
              <a:rPr lang="en-IN" i="1" dirty="0"/>
              <a:t>git pull origin</a:t>
            </a:r>
            <a:r>
              <a:rPr lang="en-IN" dirty="0"/>
              <a:t>” on Git CMD</a:t>
            </a:r>
          </a:p>
          <a:p>
            <a:endParaRPr lang="en-IN" dirty="0"/>
          </a:p>
          <a:p>
            <a:endParaRPr lang="en-IN" dirty="0"/>
          </a:p>
          <a:p>
            <a:endParaRPr lang="en-IN" dirty="0"/>
          </a:p>
          <a:p>
            <a:endParaRPr lang="en-IN" dirty="0"/>
          </a:p>
          <a:p>
            <a:r>
              <a:rPr lang="en-IN" dirty="0"/>
              <a:t>Therefore, git pull = git fetch +  git merge</a:t>
            </a:r>
          </a:p>
        </p:txBody>
      </p:sp>
      <p:pic>
        <p:nvPicPr>
          <p:cNvPr id="5" name="Picture 4">
            <a:extLst>
              <a:ext uri="{FF2B5EF4-FFF2-40B4-BE49-F238E27FC236}">
                <a16:creationId xmlns:a16="http://schemas.microsoft.com/office/drawing/2014/main" id="{76B464E7-A444-6395-BC8F-CEB6214C6777}"/>
              </a:ext>
            </a:extLst>
          </p:cNvPr>
          <p:cNvPicPr>
            <a:picLocks noChangeAspect="1"/>
          </p:cNvPicPr>
          <p:nvPr/>
        </p:nvPicPr>
        <p:blipFill>
          <a:blip r:embed="rId2"/>
          <a:stretch>
            <a:fillRect/>
          </a:stretch>
        </p:blipFill>
        <p:spPr>
          <a:xfrm>
            <a:off x="6259580" y="584762"/>
            <a:ext cx="5768840" cy="5944115"/>
          </a:xfrm>
          <a:prstGeom prst="rect">
            <a:avLst/>
          </a:prstGeom>
        </p:spPr>
      </p:pic>
    </p:spTree>
    <p:extLst>
      <p:ext uri="{BB962C8B-B14F-4D97-AF65-F5344CB8AC3E}">
        <p14:creationId xmlns:p14="http://schemas.microsoft.com/office/powerpoint/2010/main" val="3985173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r>
              <a:rPr lang="en-IN" u="sng" dirty="0">
                <a:latin typeface="Arial Rounded MT Bold" panose="020F0704030504030204" pitchFamily="34" charset="0"/>
              </a:rPr>
              <a:t>Forking and PR ( Pull request )</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r>
              <a:rPr lang="en-IN" dirty="0"/>
              <a:t>Now consider we are working in a Company X. Now we want to brings its database/Git on our Git so that we can do changes on it. </a:t>
            </a:r>
          </a:p>
          <a:p>
            <a:r>
              <a:rPr lang="en-IN" dirty="0"/>
              <a:t>Once we *fork the git (means basically copying its git to our git), we then need to bring it to our local (git clone) , so that we can edit it. </a:t>
            </a:r>
          </a:p>
          <a:p>
            <a:r>
              <a:rPr lang="en-IN" dirty="0"/>
              <a:t>Once we edit it, we now need to send PR to the X. Now a person in X reviews our changes and it depends on him whether to reject it, comment it or accept it.</a:t>
            </a:r>
          </a:p>
          <a:p>
            <a:r>
              <a:rPr lang="en-IN" dirty="0"/>
              <a:t>For ex: we are using X as Airbnb/</a:t>
            </a:r>
            <a:r>
              <a:rPr lang="en-IN" dirty="0" err="1"/>
              <a:t>javascript</a:t>
            </a:r>
            <a:r>
              <a:rPr lang="en-IN" dirty="0"/>
              <a:t> ( go to </a:t>
            </a:r>
            <a:r>
              <a:rPr lang="en-IN" dirty="0" err="1"/>
              <a:t>github</a:t>
            </a:r>
            <a:r>
              <a:rPr lang="en-IN" dirty="0"/>
              <a:t> and type </a:t>
            </a:r>
            <a:r>
              <a:rPr lang="en-IN" dirty="0" err="1"/>
              <a:t>javascript</a:t>
            </a:r>
            <a:r>
              <a:rPr lang="en-IN" dirty="0"/>
              <a:t>. Click on any links ) </a:t>
            </a:r>
          </a:p>
        </p:txBody>
      </p:sp>
    </p:spTree>
    <p:extLst>
      <p:ext uri="{BB962C8B-B14F-4D97-AF65-F5344CB8AC3E}">
        <p14:creationId xmlns:p14="http://schemas.microsoft.com/office/powerpoint/2010/main" val="2386274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216310" y="1966452"/>
            <a:ext cx="6174658" cy="4210511"/>
          </a:xfrm>
        </p:spPr>
        <p:txBody>
          <a:bodyPr/>
          <a:lstStyle/>
          <a:p>
            <a:r>
              <a:rPr lang="en-IN" dirty="0"/>
              <a:t>You can see “</a:t>
            </a:r>
            <a:r>
              <a:rPr lang="en-IN" i="1" dirty="0"/>
              <a:t>Fork</a:t>
            </a:r>
            <a:r>
              <a:rPr lang="en-IN" dirty="0"/>
              <a:t>” on top right hand side. Click on it.</a:t>
            </a:r>
          </a:p>
          <a:p>
            <a:r>
              <a:rPr lang="en-IN" dirty="0"/>
              <a:t>Click on “</a:t>
            </a:r>
            <a:r>
              <a:rPr lang="en-IN" i="1" dirty="0"/>
              <a:t>Create Fork</a:t>
            </a:r>
            <a:r>
              <a:rPr lang="en-IN" dirty="0"/>
              <a:t>”.</a:t>
            </a:r>
          </a:p>
          <a:p>
            <a:r>
              <a:rPr lang="en-IN" dirty="0"/>
              <a:t>Now you can see that </a:t>
            </a:r>
            <a:r>
              <a:rPr lang="en-IN" dirty="0" err="1"/>
              <a:t>javascript</a:t>
            </a:r>
            <a:r>
              <a:rPr lang="en-IN" dirty="0"/>
              <a:t> is copied to your </a:t>
            </a:r>
            <a:r>
              <a:rPr lang="en-IN" dirty="0" err="1"/>
              <a:t>Github</a:t>
            </a:r>
            <a:r>
              <a:rPr lang="en-IN" dirty="0"/>
              <a:t> and its showing “forked from </a:t>
            </a:r>
            <a:r>
              <a:rPr lang="en-IN" dirty="0" err="1"/>
              <a:t>airbnb</a:t>
            </a:r>
            <a:r>
              <a:rPr lang="en-IN" dirty="0"/>
              <a:t>/</a:t>
            </a:r>
            <a:r>
              <a:rPr lang="en-IN" dirty="0" err="1"/>
              <a:t>javascript</a:t>
            </a:r>
            <a:r>
              <a:rPr lang="en-IN" dirty="0"/>
              <a:t>”</a:t>
            </a:r>
          </a:p>
          <a:p>
            <a:endParaRPr lang="en-IN" dirty="0"/>
          </a:p>
        </p:txBody>
      </p:sp>
      <p:pic>
        <p:nvPicPr>
          <p:cNvPr id="5" name="Picture 4">
            <a:extLst>
              <a:ext uri="{FF2B5EF4-FFF2-40B4-BE49-F238E27FC236}">
                <a16:creationId xmlns:a16="http://schemas.microsoft.com/office/drawing/2014/main" id="{2FD67016-84B9-9D04-B539-A4D4AB54B6E4}"/>
              </a:ext>
            </a:extLst>
          </p:cNvPr>
          <p:cNvPicPr>
            <a:picLocks noChangeAspect="1"/>
          </p:cNvPicPr>
          <p:nvPr/>
        </p:nvPicPr>
        <p:blipFill>
          <a:blip r:embed="rId2"/>
          <a:stretch>
            <a:fillRect/>
          </a:stretch>
        </p:blipFill>
        <p:spPr>
          <a:xfrm>
            <a:off x="6764009" y="314632"/>
            <a:ext cx="4976291" cy="1051651"/>
          </a:xfrm>
          <a:prstGeom prst="rect">
            <a:avLst/>
          </a:prstGeom>
        </p:spPr>
      </p:pic>
      <p:pic>
        <p:nvPicPr>
          <p:cNvPr id="7" name="Picture 6">
            <a:extLst>
              <a:ext uri="{FF2B5EF4-FFF2-40B4-BE49-F238E27FC236}">
                <a16:creationId xmlns:a16="http://schemas.microsoft.com/office/drawing/2014/main" id="{D5DA9B39-04E7-A99B-E17F-F17806DD711E}"/>
              </a:ext>
            </a:extLst>
          </p:cNvPr>
          <p:cNvPicPr>
            <a:picLocks noChangeAspect="1"/>
          </p:cNvPicPr>
          <p:nvPr/>
        </p:nvPicPr>
        <p:blipFill>
          <a:blip r:embed="rId3"/>
          <a:stretch>
            <a:fillRect/>
          </a:stretch>
        </p:blipFill>
        <p:spPr>
          <a:xfrm>
            <a:off x="6096000" y="1489587"/>
            <a:ext cx="4976292" cy="3377381"/>
          </a:xfrm>
          <a:prstGeom prst="rect">
            <a:avLst/>
          </a:prstGeom>
        </p:spPr>
      </p:pic>
      <p:pic>
        <p:nvPicPr>
          <p:cNvPr id="9" name="Picture 8">
            <a:extLst>
              <a:ext uri="{FF2B5EF4-FFF2-40B4-BE49-F238E27FC236}">
                <a16:creationId xmlns:a16="http://schemas.microsoft.com/office/drawing/2014/main" id="{53D882A9-6537-7C2D-96F1-6E49C049ACE0}"/>
              </a:ext>
            </a:extLst>
          </p:cNvPr>
          <p:cNvPicPr>
            <a:picLocks noChangeAspect="1"/>
          </p:cNvPicPr>
          <p:nvPr/>
        </p:nvPicPr>
        <p:blipFill>
          <a:blip r:embed="rId4"/>
          <a:stretch>
            <a:fillRect/>
          </a:stretch>
        </p:blipFill>
        <p:spPr>
          <a:xfrm>
            <a:off x="6096000" y="4990272"/>
            <a:ext cx="4976292" cy="1722269"/>
          </a:xfrm>
          <a:prstGeom prst="rect">
            <a:avLst/>
          </a:prstGeom>
        </p:spPr>
      </p:pic>
    </p:spTree>
    <p:extLst>
      <p:ext uri="{BB962C8B-B14F-4D97-AF65-F5344CB8AC3E}">
        <p14:creationId xmlns:p14="http://schemas.microsoft.com/office/powerpoint/2010/main" val="3005343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06245" y="1"/>
            <a:ext cx="10515600" cy="1288026"/>
          </a:xfrm>
        </p:spPr>
        <p:txBody>
          <a:bodyPr/>
          <a:lstStyle/>
          <a:p>
            <a:r>
              <a:rPr lang="en-IN" u="sng" dirty="0">
                <a:latin typeface="Arial Rounded MT Bold" panose="020F0704030504030204" pitchFamily="34" charset="0"/>
              </a:rPr>
              <a:t>Git</a:t>
            </a:r>
            <a:r>
              <a:rPr lang="en-IN" u="sng" dirty="0"/>
              <a:t> </a:t>
            </a:r>
            <a:r>
              <a:rPr lang="en-IN" u="sng" dirty="0">
                <a:latin typeface="Arial Rounded MT Bold" panose="020F0704030504030204" pitchFamily="34" charset="0"/>
              </a:rPr>
              <a:t>States</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838200" y="1288027"/>
            <a:ext cx="10515600" cy="4888936"/>
          </a:xfrm>
        </p:spPr>
        <p:txBody>
          <a:bodyPr>
            <a:normAutofit fontScale="85000" lnSpcReduction="10000"/>
          </a:bodyPr>
          <a:lstStyle/>
          <a:p>
            <a:r>
              <a:rPr lang="en-IN" b="1" i="1" dirty="0"/>
              <a:t>Modified</a:t>
            </a:r>
            <a:r>
              <a:rPr lang="en-IN" dirty="0"/>
              <a:t>: When we create a file and make changes in it. It gets into the modified state.</a:t>
            </a:r>
          </a:p>
          <a:p>
            <a:r>
              <a:rPr lang="en-IN" b="1" i="1" dirty="0"/>
              <a:t>Staged</a:t>
            </a:r>
            <a:r>
              <a:rPr lang="en-IN" dirty="0"/>
              <a:t>: It reads our code and goes into the process of adding the code into itself.</a:t>
            </a:r>
          </a:p>
          <a:p>
            <a:r>
              <a:rPr lang="en-IN" b="1" i="1" dirty="0"/>
              <a:t>Commit</a:t>
            </a:r>
            <a:r>
              <a:rPr lang="en-IN" dirty="0"/>
              <a:t>: </a:t>
            </a:r>
            <a:r>
              <a:rPr lang="en-US" dirty="0"/>
              <a:t>After you've staged </a:t>
            </a:r>
          </a:p>
          <a:p>
            <a:pPr marL="0" indent="0">
              <a:buNone/>
            </a:pPr>
            <a:r>
              <a:rPr lang="en-US" dirty="0"/>
              <a:t>your changes, you're ready to </a:t>
            </a:r>
          </a:p>
          <a:p>
            <a:pPr marL="0" indent="0">
              <a:buNone/>
            </a:pPr>
            <a:r>
              <a:rPr lang="en-US" dirty="0"/>
              <a:t>create a new commit. A </a:t>
            </a:r>
          </a:p>
          <a:p>
            <a:pPr marL="0" indent="0">
              <a:buNone/>
            </a:pPr>
            <a:r>
              <a:rPr lang="en-US" dirty="0"/>
              <a:t>commit is a snapshot of the </a:t>
            </a:r>
          </a:p>
          <a:p>
            <a:pPr marL="0" indent="0">
              <a:buNone/>
            </a:pPr>
            <a:r>
              <a:rPr lang="en-US" dirty="0"/>
              <a:t>entire project at a specific </a:t>
            </a:r>
          </a:p>
          <a:p>
            <a:pPr marL="0" indent="0">
              <a:buNone/>
            </a:pPr>
            <a:r>
              <a:rPr lang="en-US" dirty="0"/>
              <a:t>point in time, including all the </a:t>
            </a:r>
          </a:p>
          <a:p>
            <a:pPr marL="0" indent="0">
              <a:buNone/>
            </a:pPr>
            <a:r>
              <a:rPr lang="en-US" dirty="0"/>
              <a:t>changes you've staged. As soon </a:t>
            </a:r>
          </a:p>
          <a:p>
            <a:pPr marL="0" indent="0">
              <a:buNone/>
            </a:pPr>
            <a:r>
              <a:rPr lang="en-IN" dirty="0"/>
              <a:t>as it’s committed, we get a new</a:t>
            </a:r>
          </a:p>
          <a:p>
            <a:pPr marL="0" indent="0">
              <a:buNone/>
            </a:pPr>
            <a:r>
              <a:rPr lang="en-IN" dirty="0"/>
              <a:t>Snapshot.</a:t>
            </a:r>
          </a:p>
        </p:txBody>
      </p:sp>
      <p:pic>
        <p:nvPicPr>
          <p:cNvPr id="7" name="Picture 6">
            <a:extLst>
              <a:ext uri="{FF2B5EF4-FFF2-40B4-BE49-F238E27FC236}">
                <a16:creationId xmlns:a16="http://schemas.microsoft.com/office/drawing/2014/main" id="{B973017E-D4B7-670A-5067-5F6F097A4682}"/>
              </a:ext>
            </a:extLst>
          </p:cNvPr>
          <p:cNvPicPr>
            <a:picLocks noChangeAspect="1"/>
          </p:cNvPicPr>
          <p:nvPr/>
        </p:nvPicPr>
        <p:blipFill>
          <a:blip r:embed="rId2"/>
          <a:stretch>
            <a:fillRect/>
          </a:stretch>
        </p:blipFill>
        <p:spPr>
          <a:xfrm>
            <a:off x="5295583" y="2983963"/>
            <a:ext cx="6576028" cy="2846567"/>
          </a:xfrm>
          <a:prstGeom prst="rect">
            <a:avLst/>
          </a:prstGeom>
        </p:spPr>
      </p:pic>
    </p:spTree>
    <p:extLst>
      <p:ext uri="{BB962C8B-B14F-4D97-AF65-F5344CB8AC3E}">
        <p14:creationId xmlns:p14="http://schemas.microsoft.com/office/powerpoint/2010/main" val="3921217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838199" y="737418"/>
            <a:ext cx="5070987" cy="5506066"/>
          </a:xfrm>
        </p:spPr>
        <p:txBody>
          <a:bodyPr>
            <a:normAutofit lnSpcReduction="10000"/>
          </a:bodyPr>
          <a:lstStyle/>
          <a:p>
            <a:r>
              <a:rPr lang="en-IN" dirty="0"/>
              <a:t>Now copying the HTTPS code and cloning it in our system</a:t>
            </a:r>
          </a:p>
          <a:p>
            <a:r>
              <a:rPr lang="en-IN" dirty="0"/>
              <a:t>Cloning it </a:t>
            </a:r>
            <a:r>
              <a:rPr lang="en-IN" dirty="0">
                <a:sym typeface="Wingdings" panose="05000000000000000000" pitchFamily="2" charset="2"/>
              </a:rPr>
              <a:t> Opening </a:t>
            </a:r>
            <a:r>
              <a:rPr lang="en-IN" dirty="0" err="1">
                <a:sym typeface="Wingdings" panose="05000000000000000000" pitchFamily="2" charset="2"/>
              </a:rPr>
              <a:t>javascript</a:t>
            </a:r>
            <a:r>
              <a:rPr lang="en-IN" dirty="0">
                <a:sym typeface="Wingdings" panose="05000000000000000000" pitchFamily="2" charset="2"/>
              </a:rPr>
              <a:t> folder  Checking status and git remote –v ( to see all connections to repo )</a:t>
            </a:r>
            <a:endParaRPr lang="en-IN" dirty="0"/>
          </a:p>
          <a:p>
            <a:r>
              <a:rPr lang="en-IN" dirty="0"/>
              <a:t>Creating a new file add.js(making our changes) </a:t>
            </a:r>
          </a:p>
          <a:p>
            <a:r>
              <a:rPr lang="en-IN" dirty="0"/>
              <a:t>Adding </a:t>
            </a:r>
            <a:r>
              <a:rPr lang="en-IN" dirty="0">
                <a:sym typeface="Wingdings" panose="05000000000000000000" pitchFamily="2" charset="2"/>
              </a:rPr>
              <a:t> Committing</a:t>
            </a:r>
          </a:p>
          <a:p>
            <a:r>
              <a:rPr lang="en-IN" dirty="0">
                <a:sym typeface="Wingdings" panose="05000000000000000000" pitchFamily="2" charset="2"/>
              </a:rPr>
              <a:t>Now pushing our changes from local to our </a:t>
            </a:r>
            <a:r>
              <a:rPr lang="en-IN" dirty="0" err="1">
                <a:sym typeface="Wingdings" panose="05000000000000000000" pitchFamily="2" charset="2"/>
              </a:rPr>
              <a:t>github</a:t>
            </a:r>
            <a:r>
              <a:rPr lang="en-IN" dirty="0">
                <a:sym typeface="Wingdings" panose="05000000000000000000" pitchFamily="2" charset="2"/>
              </a:rPr>
              <a:t>.</a:t>
            </a:r>
          </a:p>
          <a:p>
            <a:r>
              <a:rPr lang="en-IN" dirty="0">
                <a:sym typeface="Wingdings" panose="05000000000000000000" pitchFamily="2" charset="2"/>
              </a:rPr>
              <a:t>You can refresh your </a:t>
            </a:r>
            <a:r>
              <a:rPr lang="en-IN" dirty="0" err="1">
                <a:sym typeface="Wingdings" panose="05000000000000000000" pitchFamily="2" charset="2"/>
              </a:rPr>
              <a:t>github</a:t>
            </a:r>
            <a:r>
              <a:rPr lang="en-IN" dirty="0">
                <a:sym typeface="Wingdings" panose="05000000000000000000" pitchFamily="2" charset="2"/>
              </a:rPr>
              <a:t> and checkout your new updated file.</a:t>
            </a:r>
          </a:p>
        </p:txBody>
      </p:sp>
      <p:pic>
        <p:nvPicPr>
          <p:cNvPr id="6" name="Picture 5">
            <a:extLst>
              <a:ext uri="{FF2B5EF4-FFF2-40B4-BE49-F238E27FC236}">
                <a16:creationId xmlns:a16="http://schemas.microsoft.com/office/drawing/2014/main" id="{61C70116-C2A4-1EDC-53F8-DCAB9E7C4C3B}"/>
              </a:ext>
            </a:extLst>
          </p:cNvPr>
          <p:cNvPicPr>
            <a:picLocks noChangeAspect="1"/>
          </p:cNvPicPr>
          <p:nvPr/>
        </p:nvPicPr>
        <p:blipFill>
          <a:blip r:embed="rId2"/>
          <a:stretch>
            <a:fillRect/>
          </a:stretch>
        </p:blipFill>
        <p:spPr>
          <a:xfrm>
            <a:off x="6695767" y="75882"/>
            <a:ext cx="5391699" cy="3474911"/>
          </a:xfrm>
          <a:prstGeom prst="rect">
            <a:avLst/>
          </a:prstGeom>
        </p:spPr>
      </p:pic>
      <p:pic>
        <p:nvPicPr>
          <p:cNvPr id="8" name="Picture 7">
            <a:extLst>
              <a:ext uri="{FF2B5EF4-FFF2-40B4-BE49-F238E27FC236}">
                <a16:creationId xmlns:a16="http://schemas.microsoft.com/office/drawing/2014/main" id="{6732FF54-6637-A9F3-DE3F-68D64D39F9E9}"/>
              </a:ext>
            </a:extLst>
          </p:cNvPr>
          <p:cNvPicPr>
            <a:picLocks noChangeAspect="1"/>
          </p:cNvPicPr>
          <p:nvPr/>
        </p:nvPicPr>
        <p:blipFill>
          <a:blip r:embed="rId3"/>
          <a:stretch>
            <a:fillRect/>
          </a:stretch>
        </p:blipFill>
        <p:spPr>
          <a:xfrm>
            <a:off x="6695767" y="3681554"/>
            <a:ext cx="5391699" cy="3002242"/>
          </a:xfrm>
          <a:prstGeom prst="rect">
            <a:avLst/>
          </a:prstGeom>
        </p:spPr>
      </p:pic>
    </p:spTree>
    <p:extLst>
      <p:ext uri="{BB962C8B-B14F-4D97-AF65-F5344CB8AC3E}">
        <p14:creationId xmlns:p14="http://schemas.microsoft.com/office/powerpoint/2010/main" val="565425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167149" y="560439"/>
            <a:ext cx="5928852" cy="4198374"/>
          </a:xfrm>
        </p:spPr>
        <p:txBody>
          <a:bodyPr/>
          <a:lstStyle/>
          <a:p>
            <a:r>
              <a:rPr lang="en-IN" dirty="0"/>
              <a:t>Now go to Pull request on top left hand side.</a:t>
            </a:r>
          </a:p>
          <a:p>
            <a:r>
              <a:rPr lang="en-IN" dirty="0"/>
              <a:t>New Pull request</a:t>
            </a:r>
          </a:p>
          <a:p>
            <a:r>
              <a:rPr lang="en-IN" dirty="0"/>
              <a:t>Write a description so that the reader understands why we made the change or something like that.</a:t>
            </a:r>
          </a:p>
          <a:p>
            <a:r>
              <a:rPr lang="en-IN" dirty="0"/>
              <a:t>Create pull request.</a:t>
            </a:r>
          </a:p>
          <a:p>
            <a:r>
              <a:rPr lang="en-IN" dirty="0"/>
              <a:t>The no. #2828 shows that my PR is the 2828</a:t>
            </a:r>
            <a:r>
              <a:rPr lang="en-IN" baseline="30000" dirty="0"/>
              <a:t>th</a:t>
            </a:r>
            <a:r>
              <a:rPr lang="en-IN" dirty="0"/>
              <a:t> request to </a:t>
            </a:r>
            <a:r>
              <a:rPr lang="en-IN" dirty="0" err="1"/>
              <a:t>airbnb</a:t>
            </a:r>
            <a:r>
              <a:rPr lang="en-IN" dirty="0"/>
              <a:t>.</a:t>
            </a:r>
          </a:p>
          <a:p>
            <a:endParaRPr lang="en-IN" dirty="0"/>
          </a:p>
          <a:p>
            <a:endParaRPr lang="en-IN" dirty="0"/>
          </a:p>
          <a:p>
            <a:endParaRPr lang="en-IN" dirty="0"/>
          </a:p>
        </p:txBody>
      </p:sp>
      <p:pic>
        <p:nvPicPr>
          <p:cNvPr id="6" name="Picture 5">
            <a:extLst>
              <a:ext uri="{FF2B5EF4-FFF2-40B4-BE49-F238E27FC236}">
                <a16:creationId xmlns:a16="http://schemas.microsoft.com/office/drawing/2014/main" id="{C522B0AB-17A3-9586-01CF-8EB7720FC7B0}"/>
              </a:ext>
            </a:extLst>
          </p:cNvPr>
          <p:cNvPicPr>
            <a:picLocks noChangeAspect="1"/>
          </p:cNvPicPr>
          <p:nvPr/>
        </p:nvPicPr>
        <p:blipFill>
          <a:blip r:embed="rId2"/>
          <a:stretch>
            <a:fillRect/>
          </a:stretch>
        </p:blipFill>
        <p:spPr>
          <a:xfrm>
            <a:off x="6485135" y="0"/>
            <a:ext cx="5121084" cy="1272650"/>
          </a:xfrm>
          <a:prstGeom prst="rect">
            <a:avLst/>
          </a:prstGeom>
        </p:spPr>
      </p:pic>
      <p:pic>
        <p:nvPicPr>
          <p:cNvPr id="8" name="Picture 7">
            <a:extLst>
              <a:ext uri="{FF2B5EF4-FFF2-40B4-BE49-F238E27FC236}">
                <a16:creationId xmlns:a16="http://schemas.microsoft.com/office/drawing/2014/main" id="{B489A8E6-C050-78D2-18DC-8E1DD0FFF768}"/>
              </a:ext>
            </a:extLst>
          </p:cNvPr>
          <p:cNvPicPr>
            <a:picLocks noChangeAspect="1"/>
          </p:cNvPicPr>
          <p:nvPr/>
        </p:nvPicPr>
        <p:blipFill>
          <a:blip r:embed="rId3"/>
          <a:stretch>
            <a:fillRect/>
          </a:stretch>
        </p:blipFill>
        <p:spPr>
          <a:xfrm>
            <a:off x="1504335" y="5043948"/>
            <a:ext cx="9183329" cy="1695750"/>
          </a:xfrm>
          <a:prstGeom prst="rect">
            <a:avLst/>
          </a:prstGeom>
        </p:spPr>
      </p:pic>
      <p:sp>
        <p:nvSpPr>
          <p:cNvPr id="9" name="TextBox 8">
            <a:extLst>
              <a:ext uri="{FF2B5EF4-FFF2-40B4-BE49-F238E27FC236}">
                <a16:creationId xmlns:a16="http://schemas.microsoft.com/office/drawing/2014/main" id="{3054FB9C-05A4-6C35-5AAF-F8882474732B}"/>
              </a:ext>
            </a:extLst>
          </p:cNvPr>
          <p:cNvSpPr txBox="1"/>
          <p:nvPr/>
        </p:nvSpPr>
        <p:spPr>
          <a:xfrm>
            <a:off x="2369575" y="5405596"/>
            <a:ext cx="776748" cy="369332"/>
          </a:xfrm>
          <a:prstGeom prst="rect">
            <a:avLst/>
          </a:prstGeom>
          <a:noFill/>
        </p:spPr>
        <p:txBody>
          <a:bodyPr wrap="square" rtlCol="0">
            <a:spAutoFit/>
          </a:bodyPr>
          <a:lstStyle/>
          <a:p>
            <a:r>
              <a:rPr lang="en-IN" b="1" dirty="0">
                <a:solidFill>
                  <a:srgbClr val="C00000"/>
                </a:solidFill>
              </a:rPr>
              <a:t>Target</a:t>
            </a:r>
            <a:r>
              <a:rPr lang="en-IN" dirty="0"/>
              <a:t> </a:t>
            </a:r>
          </a:p>
        </p:txBody>
      </p:sp>
      <p:sp>
        <p:nvSpPr>
          <p:cNvPr id="11" name="TextBox 10">
            <a:extLst>
              <a:ext uri="{FF2B5EF4-FFF2-40B4-BE49-F238E27FC236}">
                <a16:creationId xmlns:a16="http://schemas.microsoft.com/office/drawing/2014/main" id="{987E4FE6-FDD4-58C8-8DD1-98831CAAD7B6}"/>
              </a:ext>
            </a:extLst>
          </p:cNvPr>
          <p:cNvSpPr txBox="1"/>
          <p:nvPr/>
        </p:nvSpPr>
        <p:spPr>
          <a:xfrm>
            <a:off x="4994788" y="5405596"/>
            <a:ext cx="924232" cy="369332"/>
          </a:xfrm>
          <a:prstGeom prst="rect">
            <a:avLst/>
          </a:prstGeom>
          <a:noFill/>
        </p:spPr>
        <p:txBody>
          <a:bodyPr wrap="square">
            <a:spAutoFit/>
          </a:bodyPr>
          <a:lstStyle/>
          <a:p>
            <a:r>
              <a:rPr lang="en-IN" b="1" dirty="0">
                <a:solidFill>
                  <a:srgbClr val="C00000"/>
                </a:solidFill>
              </a:rPr>
              <a:t>Current</a:t>
            </a:r>
          </a:p>
        </p:txBody>
      </p:sp>
      <p:pic>
        <p:nvPicPr>
          <p:cNvPr id="13" name="Picture 12">
            <a:extLst>
              <a:ext uri="{FF2B5EF4-FFF2-40B4-BE49-F238E27FC236}">
                <a16:creationId xmlns:a16="http://schemas.microsoft.com/office/drawing/2014/main" id="{DA9810D3-F9A0-91F4-C5F4-41BB4BE14895}"/>
              </a:ext>
            </a:extLst>
          </p:cNvPr>
          <p:cNvPicPr>
            <a:picLocks noChangeAspect="1"/>
          </p:cNvPicPr>
          <p:nvPr/>
        </p:nvPicPr>
        <p:blipFill>
          <a:blip r:embed="rId4"/>
          <a:stretch>
            <a:fillRect/>
          </a:stretch>
        </p:blipFill>
        <p:spPr>
          <a:xfrm>
            <a:off x="6169480" y="1390951"/>
            <a:ext cx="5436739" cy="2746483"/>
          </a:xfrm>
          <a:prstGeom prst="rect">
            <a:avLst/>
          </a:prstGeom>
        </p:spPr>
      </p:pic>
      <p:pic>
        <p:nvPicPr>
          <p:cNvPr id="15" name="Picture 14">
            <a:extLst>
              <a:ext uri="{FF2B5EF4-FFF2-40B4-BE49-F238E27FC236}">
                <a16:creationId xmlns:a16="http://schemas.microsoft.com/office/drawing/2014/main" id="{17430A45-D516-2573-E12A-78F6B7CE3AA1}"/>
              </a:ext>
            </a:extLst>
          </p:cNvPr>
          <p:cNvPicPr>
            <a:picLocks noChangeAspect="1"/>
          </p:cNvPicPr>
          <p:nvPr/>
        </p:nvPicPr>
        <p:blipFill>
          <a:blip r:embed="rId5"/>
          <a:stretch>
            <a:fillRect/>
          </a:stretch>
        </p:blipFill>
        <p:spPr>
          <a:xfrm>
            <a:off x="6169479" y="4255735"/>
            <a:ext cx="5436739" cy="699723"/>
          </a:xfrm>
          <a:prstGeom prst="rect">
            <a:avLst/>
          </a:prstGeom>
        </p:spPr>
      </p:pic>
    </p:spTree>
    <p:extLst>
      <p:ext uri="{BB962C8B-B14F-4D97-AF65-F5344CB8AC3E}">
        <p14:creationId xmlns:p14="http://schemas.microsoft.com/office/powerpoint/2010/main" val="1464117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0"/>
            <a:ext cx="10515600" cy="1504335"/>
          </a:xfrm>
        </p:spPr>
        <p:txBody>
          <a:bodyPr/>
          <a:lstStyle/>
          <a:p>
            <a:r>
              <a:rPr lang="en-IN" u="sng" dirty="0">
                <a:latin typeface="Arial Rounded MT Bold" panose="020F0704030504030204" pitchFamily="34" charset="0"/>
              </a:rPr>
              <a:t>Rebasing Branches</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1426906" y="3666669"/>
            <a:ext cx="9308690" cy="2902821"/>
          </a:xfrm>
        </p:spPr>
        <p:txBody>
          <a:bodyPr/>
          <a:lstStyle/>
          <a:p>
            <a:r>
              <a:rPr lang="en-IN" dirty="0"/>
              <a:t>“git rebase” helps us maintain a very clean commit base history.</a:t>
            </a:r>
          </a:p>
        </p:txBody>
      </p:sp>
      <p:pic>
        <p:nvPicPr>
          <p:cNvPr id="8" name="Picture 7">
            <a:extLst>
              <a:ext uri="{FF2B5EF4-FFF2-40B4-BE49-F238E27FC236}">
                <a16:creationId xmlns:a16="http://schemas.microsoft.com/office/drawing/2014/main" id="{52DC94F9-E32A-900F-9ABA-D7C861463CDA}"/>
              </a:ext>
            </a:extLst>
          </p:cNvPr>
          <p:cNvPicPr>
            <a:picLocks noChangeAspect="1"/>
          </p:cNvPicPr>
          <p:nvPr/>
        </p:nvPicPr>
        <p:blipFill>
          <a:blip r:embed="rId2"/>
          <a:stretch>
            <a:fillRect/>
          </a:stretch>
        </p:blipFill>
        <p:spPr>
          <a:xfrm>
            <a:off x="167148" y="1149609"/>
            <a:ext cx="11828206" cy="2429333"/>
          </a:xfrm>
          <a:prstGeom prst="rect">
            <a:avLst/>
          </a:prstGeom>
        </p:spPr>
      </p:pic>
    </p:spTree>
    <p:extLst>
      <p:ext uri="{BB962C8B-B14F-4D97-AF65-F5344CB8AC3E}">
        <p14:creationId xmlns:p14="http://schemas.microsoft.com/office/powerpoint/2010/main" val="2186318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668858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71949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633284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326652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r>
              <a:rPr lang="en-IN" u="sng" dirty="0">
                <a:latin typeface="Arial Rounded MT Bold" panose="020F0704030504030204" pitchFamily="34" charset="0"/>
              </a:rPr>
              <a:t>Conflict during rebase</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556065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047275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138363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747252" y="178772"/>
            <a:ext cx="4739148" cy="1325563"/>
          </a:xfrm>
        </p:spPr>
        <p:txBody>
          <a:bodyPr/>
          <a:lstStyle/>
          <a:p>
            <a:r>
              <a:rPr lang="en-IN" u="sng" dirty="0">
                <a:latin typeface="Arial Rounded MT Bold" panose="020F0704030504030204" pitchFamily="34" charset="0"/>
              </a:rPr>
              <a:t>Installing</a:t>
            </a:r>
            <a:r>
              <a:rPr lang="en-IN" u="sng" dirty="0"/>
              <a:t> </a:t>
            </a:r>
            <a:r>
              <a:rPr lang="en-IN" u="sng" dirty="0">
                <a:latin typeface="Arial Rounded MT Bold" panose="020F0704030504030204" pitchFamily="34" charset="0"/>
              </a:rPr>
              <a:t>Git</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1" y="1825625"/>
            <a:ext cx="11353800" cy="4351338"/>
          </a:xfrm>
        </p:spPr>
        <p:txBody>
          <a:bodyPr/>
          <a:lstStyle/>
          <a:p>
            <a:r>
              <a:rPr lang="en-IN" dirty="0"/>
              <a:t>Go to Chrome, Type “</a:t>
            </a:r>
            <a:r>
              <a:rPr lang="en-IN" i="1" dirty="0"/>
              <a:t>Install Git</a:t>
            </a:r>
            <a:r>
              <a:rPr lang="en-IN" dirty="0"/>
              <a:t>”</a:t>
            </a:r>
          </a:p>
          <a:p>
            <a:r>
              <a:rPr lang="en-IN" dirty="0"/>
              <a:t>Click on first link and download it </a:t>
            </a:r>
          </a:p>
          <a:p>
            <a:pPr marL="0" indent="0">
              <a:buNone/>
            </a:pPr>
            <a:r>
              <a:rPr lang="en-IN" dirty="0"/>
              <a:t>   as per your device compatibility.</a:t>
            </a:r>
          </a:p>
          <a:p>
            <a:r>
              <a:rPr lang="en-IN" dirty="0"/>
              <a:t>To check which version has been </a:t>
            </a:r>
          </a:p>
          <a:p>
            <a:pPr marL="0" indent="0">
              <a:buNone/>
            </a:pPr>
            <a:r>
              <a:rPr lang="en-IN" dirty="0"/>
              <a:t>   installed: </a:t>
            </a:r>
          </a:p>
          <a:p>
            <a:pPr marL="0" indent="0">
              <a:buNone/>
            </a:pPr>
            <a:r>
              <a:rPr lang="en-IN" dirty="0"/>
              <a:t>   Open Git CMD </a:t>
            </a:r>
            <a:r>
              <a:rPr lang="en-IN" dirty="0">
                <a:sym typeface="Wingdings" panose="05000000000000000000" pitchFamily="2" charset="2"/>
              </a:rPr>
              <a:t> Type “</a:t>
            </a:r>
            <a:r>
              <a:rPr lang="en-IN" i="1" dirty="0">
                <a:sym typeface="Wingdings" panose="05000000000000000000" pitchFamily="2" charset="2"/>
              </a:rPr>
              <a:t>git --version</a:t>
            </a:r>
            <a:r>
              <a:rPr lang="en-IN" dirty="0">
                <a:sym typeface="Wingdings" panose="05000000000000000000" pitchFamily="2" charset="2"/>
              </a:rPr>
              <a:t>”</a:t>
            </a:r>
            <a:endParaRPr lang="en-IN" dirty="0"/>
          </a:p>
        </p:txBody>
      </p:sp>
      <p:pic>
        <p:nvPicPr>
          <p:cNvPr id="5" name="Picture 4">
            <a:extLst>
              <a:ext uri="{FF2B5EF4-FFF2-40B4-BE49-F238E27FC236}">
                <a16:creationId xmlns:a16="http://schemas.microsoft.com/office/drawing/2014/main" id="{030A4F8A-7F87-4DAA-575B-7CF31DDA3CF5}"/>
              </a:ext>
            </a:extLst>
          </p:cNvPr>
          <p:cNvPicPr>
            <a:picLocks noChangeAspect="1"/>
          </p:cNvPicPr>
          <p:nvPr/>
        </p:nvPicPr>
        <p:blipFill>
          <a:blip r:embed="rId2"/>
          <a:stretch>
            <a:fillRect/>
          </a:stretch>
        </p:blipFill>
        <p:spPr>
          <a:xfrm>
            <a:off x="5676901" y="4879178"/>
            <a:ext cx="6453635" cy="1829547"/>
          </a:xfrm>
          <a:prstGeom prst="rect">
            <a:avLst/>
          </a:prstGeom>
        </p:spPr>
      </p:pic>
      <p:pic>
        <p:nvPicPr>
          <p:cNvPr id="7" name="Picture 6">
            <a:extLst>
              <a:ext uri="{FF2B5EF4-FFF2-40B4-BE49-F238E27FC236}">
                <a16:creationId xmlns:a16="http://schemas.microsoft.com/office/drawing/2014/main" id="{AAF3AFDC-6966-5325-EC2B-D4988A64DB34}"/>
              </a:ext>
            </a:extLst>
          </p:cNvPr>
          <p:cNvPicPr>
            <a:picLocks noChangeAspect="1"/>
          </p:cNvPicPr>
          <p:nvPr/>
        </p:nvPicPr>
        <p:blipFill>
          <a:blip r:embed="rId3"/>
          <a:stretch>
            <a:fillRect/>
          </a:stretch>
        </p:blipFill>
        <p:spPr>
          <a:xfrm>
            <a:off x="5676901" y="118827"/>
            <a:ext cx="6453635" cy="4570209"/>
          </a:xfrm>
          <a:prstGeom prst="rect">
            <a:avLst/>
          </a:prstGeom>
        </p:spPr>
      </p:pic>
    </p:spTree>
    <p:extLst>
      <p:ext uri="{BB962C8B-B14F-4D97-AF65-F5344CB8AC3E}">
        <p14:creationId xmlns:p14="http://schemas.microsoft.com/office/powerpoint/2010/main" val="388041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r>
              <a:rPr lang="en-IN" u="sng" dirty="0">
                <a:latin typeface="Arial Rounded MT Bold" panose="020F0704030504030204" pitchFamily="34" charset="0"/>
              </a:rPr>
              <a:t>Rebasing Vs Merge</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r>
              <a:rPr lang="en-IN" dirty="0"/>
              <a:t>Rebasing </a:t>
            </a:r>
            <a:r>
              <a:rPr lang="en-IN" dirty="0">
                <a:sym typeface="Wingdings" panose="05000000000000000000" pitchFamily="2" charset="2"/>
              </a:rPr>
              <a:t> no new commits are made</a:t>
            </a:r>
          </a:p>
          <a:p>
            <a:pPr marL="0" indent="0">
              <a:buNone/>
            </a:pPr>
            <a:r>
              <a:rPr lang="en-IN" dirty="0">
                <a:sym typeface="Wingdings" panose="05000000000000000000" pitchFamily="2" charset="2"/>
              </a:rPr>
              <a:t>   Merge  creation of new merge commits </a:t>
            </a:r>
          </a:p>
          <a:p>
            <a:r>
              <a:rPr lang="en-IN" dirty="0"/>
              <a:t>If multiple people are working on the same branch and they all are trying to do the rebasing so it will kind of corrupt your main branch. So in this case you should not use rebasing. If only one person is working then its better to rebasing.</a:t>
            </a:r>
          </a:p>
          <a:p>
            <a:r>
              <a:rPr lang="en-IN" dirty="0"/>
              <a:t>In a nutshell, both rebasing and merge helps you to make sure that all the changes could be brought to one single phase which you can deploy into the production.</a:t>
            </a:r>
          </a:p>
        </p:txBody>
      </p:sp>
    </p:spTree>
    <p:extLst>
      <p:ext uri="{BB962C8B-B14F-4D97-AF65-F5344CB8AC3E}">
        <p14:creationId xmlns:p14="http://schemas.microsoft.com/office/powerpoint/2010/main" val="14843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838200" y="2595715"/>
            <a:ext cx="10515600" cy="3581247"/>
          </a:xfrm>
        </p:spPr>
        <p:txBody>
          <a:bodyPr>
            <a:normAutofit/>
          </a:bodyPr>
          <a:lstStyle/>
          <a:p>
            <a:pPr marL="0" indent="0" algn="ctr">
              <a:buNone/>
            </a:pPr>
            <a:r>
              <a:rPr lang="en-IN" sz="9600" dirty="0">
                <a:latin typeface="Bahnschrift SemiBold SemiConden" panose="020B0502040204020203" pitchFamily="34" charset="0"/>
              </a:rPr>
              <a:t>THANK YOU </a:t>
            </a:r>
          </a:p>
        </p:txBody>
      </p:sp>
    </p:spTree>
    <p:extLst>
      <p:ext uri="{BB962C8B-B14F-4D97-AF65-F5344CB8AC3E}">
        <p14:creationId xmlns:p14="http://schemas.microsoft.com/office/powerpoint/2010/main" val="3533186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994062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09576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310535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863563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813808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810356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endParaRPr lang="en-IN" dirty="0"/>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022713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838200" y="178772"/>
            <a:ext cx="10515600" cy="1325563"/>
          </a:xfrm>
        </p:spPr>
        <p:txBody>
          <a:bodyPr/>
          <a:lstStyle/>
          <a:p>
            <a:r>
              <a:rPr lang="en-IN" u="sng" dirty="0">
                <a:latin typeface="Arial Rounded MT Bold" panose="020F0704030504030204" pitchFamily="34" charset="0"/>
              </a:rPr>
              <a:t>Git</a:t>
            </a:r>
            <a:r>
              <a:rPr lang="en-IN" u="sng" dirty="0"/>
              <a:t> </a:t>
            </a:r>
            <a:r>
              <a:rPr lang="en-IN" u="sng" dirty="0">
                <a:latin typeface="Arial Rounded MT Bold" panose="020F0704030504030204" pitchFamily="34" charset="0"/>
              </a:rPr>
              <a:t>Functions/Properties</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117987" y="1337186"/>
            <a:ext cx="11946193" cy="5447071"/>
          </a:xfrm>
        </p:spPr>
        <p:txBody>
          <a:bodyPr>
            <a:normAutofit fontScale="77500" lnSpcReduction="20000"/>
          </a:bodyPr>
          <a:lstStyle/>
          <a:p>
            <a:r>
              <a:rPr lang="en-IN" i="1" dirty="0"/>
              <a:t>git config –global </a:t>
            </a:r>
            <a:r>
              <a:rPr lang="en-IN" i="1" dirty="0" err="1"/>
              <a:t>user.email</a:t>
            </a:r>
            <a:r>
              <a:rPr lang="en-IN" i="1" dirty="0"/>
              <a:t> “ankitvsv0311@gmail.com” </a:t>
            </a:r>
          </a:p>
          <a:p>
            <a:r>
              <a:rPr lang="en-IN" i="1" dirty="0"/>
              <a:t>git config –global user.name</a:t>
            </a:r>
          </a:p>
          <a:p>
            <a:r>
              <a:rPr lang="en-IN" i="1" dirty="0"/>
              <a:t>git config –global user.name  “Ankit Verma”</a:t>
            </a:r>
            <a:r>
              <a:rPr lang="en-IN" dirty="0"/>
              <a:t> // your name shown globally</a:t>
            </a:r>
          </a:p>
          <a:p>
            <a:r>
              <a:rPr lang="en-IN" i="1" dirty="0"/>
              <a:t>git config </a:t>
            </a:r>
            <a:r>
              <a:rPr lang="en-IN" i="1" dirty="0" err="1"/>
              <a:t>user.email</a:t>
            </a:r>
            <a:r>
              <a:rPr lang="en-IN" dirty="0"/>
              <a:t> // displays your email</a:t>
            </a:r>
          </a:p>
          <a:p>
            <a:r>
              <a:rPr lang="en-IN" i="1" dirty="0"/>
              <a:t>git config user.name </a:t>
            </a:r>
            <a:r>
              <a:rPr lang="en-IN" dirty="0"/>
              <a:t>// displays your name</a:t>
            </a:r>
          </a:p>
          <a:p>
            <a:r>
              <a:rPr lang="en-IN" i="1" dirty="0" err="1"/>
              <a:t>mkdir</a:t>
            </a:r>
            <a:r>
              <a:rPr lang="en-IN" i="1" dirty="0"/>
              <a:t> demo</a:t>
            </a:r>
            <a:r>
              <a:rPr lang="en-IN" dirty="0"/>
              <a:t> // used to create a folder called “demo”</a:t>
            </a:r>
          </a:p>
          <a:p>
            <a:r>
              <a:rPr lang="en-IN" i="1" dirty="0"/>
              <a:t>cd demo </a:t>
            </a:r>
            <a:r>
              <a:rPr lang="en-IN" dirty="0"/>
              <a:t>// lets me go inside the folder</a:t>
            </a:r>
          </a:p>
          <a:p>
            <a:r>
              <a:rPr lang="en-IN" i="1" dirty="0"/>
              <a:t>git </a:t>
            </a:r>
            <a:r>
              <a:rPr lang="en-IN" i="1" dirty="0" err="1"/>
              <a:t>init</a:t>
            </a:r>
            <a:r>
              <a:rPr lang="en-IN" i="1" dirty="0"/>
              <a:t> </a:t>
            </a:r>
            <a:r>
              <a:rPr lang="en-IN" dirty="0"/>
              <a:t>// initializes git with the ownership of handling the folder</a:t>
            </a:r>
          </a:p>
          <a:p>
            <a:pPr marL="0" indent="0">
              <a:buNone/>
            </a:pPr>
            <a:r>
              <a:rPr lang="en-IN" dirty="0"/>
              <a:t>	  // a new hidden file “.git” is created which has all the info. about version control </a:t>
            </a:r>
          </a:p>
          <a:p>
            <a:r>
              <a:rPr lang="en-IN" i="1" dirty="0" err="1"/>
              <a:t>cls</a:t>
            </a:r>
            <a:r>
              <a:rPr lang="en-IN" dirty="0"/>
              <a:t> // clears screen</a:t>
            </a:r>
          </a:p>
          <a:p>
            <a:r>
              <a:rPr lang="en-IN" dirty="0"/>
              <a:t>Now create a text document file called “file1”</a:t>
            </a:r>
          </a:p>
          <a:p>
            <a:pPr marL="0" indent="0">
              <a:buNone/>
            </a:pPr>
            <a:endParaRPr lang="en-IN" dirty="0"/>
          </a:p>
          <a:p>
            <a:pPr marL="0" indent="0">
              <a:buNone/>
            </a:pPr>
            <a:r>
              <a:rPr lang="en-IN" dirty="0"/>
              <a:t>(We can create a folder manually also!)</a:t>
            </a:r>
          </a:p>
          <a:p>
            <a:pPr marL="0" indent="0">
              <a:buNone/>
            </a:pPr>
            <a:r>
              <a:rPr lang="en-IN" dirty="0"/>
              <a:t>(Any file which starts with “.” is a hidden file and it contains all the configurations and setups which is needed by git to do version control here)</a:t>
            </a:r>
          </a:p>
          <a:p>
            <a:endParaRPr lang="en-IN" dirty="0"/>
          </a:p>
          <a:p>
            <a:endParaRPr lang="en-IN" dirty="0"/>
          </a:p>
          <a:p>
            <a:endParaRPr lang="en-IN" dirty="0"/>
          </a:p>
        </p:txBody>
      </p:sp>
    </p:spTree>
    <p:extLst>
      <p:ext uri="{BB962C8B-B14F-4D97-AF65-F5344CB8AC3E}">
        <p14:creationId xmlns:p14="http://schemas.microsoft.com/office/powerpoint/2010/main" val="850721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0" y="206476"/>
            <a:ext cx="7069394" cy="6528185"/>
          </a:xfrm>
        </p:spPr>
        <p:txBody>
          <a:bodyPr>
            <a:normAutofit fontScale="92500" lnSpcReduction="10000"/>
          </a:bodyPr>
          <a:lstStyle/>
          <a:p>
            <a:r>
              <a:rPr lang="en-IN" i="1" dirty="0"/>
              <a:t>git status </a:t>
            </a:r>
            <a:r>
              <a:rPr lang="en-IN" dirty="0"/>
              <a:t>// we created and modified. Now 		we need to tell git to trace it.</a:t>
            </a:r>
          </a:p>
          <a:p>
            <a:r>
              <a:rPr lang="en-IN" i="1" dirty="0"/>
              <a:t>git add . </a:t>
            </a:r>
            <a:r>
              <a:rPr lang="en-IN" dirty="0"/>
              <a:t>// used to trace file</a:t>
            </a:r>
          </a:p>
          <a:p>
            <a:r>
              <a:rPr lang="en-IN" i="1" dirty="0"/>
              <a:t>git status </a:t>
            </a:r>
            <a:r>
              <a:rPr lang="en-IN" dirty="0"/>
              <a:t>// checking updated version</a:t>
            </a:r>
          </a:p>
          <a:p>
            <a:r>
              <a:rPr lang="en-IN" i="1" dirty="0"/>
              <a:t>git commit –m “my first commit” </a:t>
            </a:r>
            <a:r>
              <a:rPr lang="en-IN" dirty="0"/>
              <a:t>// Now change is done and we are creating a snapshot which is the state of the project at that given point of time. “&lt;logical message so that one can understand why that change was committed&gt;”</a:t>
            </a:r>
          </a:p>
          <a:p>
            <a:r>
              <a:rPr lang="en-IN" i="1" dirty="0"/>
              <a:t>git log </a:t>
            </a:r>
            <a:r>
              <a:rPr lang="en-IN" dirty="0"/>
              <a:t>// used to check prev. versions</a:t>
            </a:r>
          </a:p>
          <a:p>
            <a:pPr marL="0" indent="0">
              <a:buNone/>
            </a:pPr>
            <a:r>
              <a:rPr lang="en-IN" dirty="0"/>
              <a:t>   // Create a new text document file called “file2.txt”   </a:t>
            </a:r>
          </a:p>
          <a:p>
            <a:r>
              <a:rPr lang="en-IN" dirty="0"/>
              <a:t>//Repeat the above steps and do “git log”</a:t>
            </a:r>
          </a:p>
          <a:p>
            <a:pPr marL="0" indent="0">
              <a:buNone/>
            </a:pPr>
            <a:r>
              <a:rPr lang="en-IN" dirty="0"/>
              <a:t>(Anytime we make changes, it’s followed by “git add .”, followed by “git commit –m “message”)</a:t>
            </a:r>
          </a:p>
          <a:p>
            <a:pPr marL="0" indent="0">
              <a:buNone/>
            </a:pPr>
            <a:r>
              <a:rPr lang="en-IN" dirty="0"/>
              <a:t>(Latest commit is also known as “Head” )</a:t>
            </a:r>
          </a:p>
          <a:p>
            <a:endParaRPr lang="en-IN" dirty="0"/>
          </a:p>
        </p:txBody>
      </p:sp>
      <p:pic>
        <p:nvPicPr>
          <p:cNvPr id="5" name="Picture 4">
            <a:extLst>
              <a:ext uri="{FF2B5EF4-FFF2-40B4-BE49-F238E27FC236}">
                <a16:creationId xmlns:a16="http://schemas.microsoft.com/office/drawing/2014/main" id="{F6144D1C-E997-6C4D-5FD2-E9C86A9AA14D}"/>
              </a:ext>
            </a:extLst>
          </p:cNvPr>
          <p:cNvPicPr>
            <a:picLocks noChangeAspect="1"/>
          </p:cNvPicPr>
          <p:nvPr/>
        </p:nvPicPr>
        <p:blipFill>
          <a:blip r:embed="rId2"/>
          <a:stretch>
            <a:fillRect/>
          </a:stretch>
        </p:blipFill>
        <p:spPr>
          <a:xfrm>
            <a:off x="7069394" y="123338"/>
            <a:ext cx="5024283" cy="3632585"/>
          </a:xfrm>
          <a:prstGeom prst="rect">
            <a:avLst/>
          </a:prstGeom>
        </p:spPr>
      </p:pic>
      <p:pic>
        <p:nvPicPr>
          <p:cNvPr id="7" name="Picture 6">
            <a:extLst>
              <a:ext uri="{FF2B5EF4-FFF2-40B4-BE49-F238E27FC236}">
                <a16:creationId xmlns:a16="http://schemas.microsoft.com/office/drawing/2014/main" id="{C66D6ACD-F037-2B12-353C-E0B77DE94A50}"/>
              </a:ext>
            </a:extLst>
          </p:cNvPr>
          <p:cNvPicPr>
            <a:picLocks noChangeAspect="1"/>
          </p:cNvPicPr>
          <p:nvPr/>
        </p:nvPicPr>
        <p:blipFill>
          <a:blip r:embed="rId3"/>
          <a:stretch>
            <a:fillRect/>
          </a:stretch>
        </p:blipFill>
        <p:spPr>
          <a:xfrm>
            <a:off x="7069393" y="4424515"/>
            <a:ext cx="5024284" cy="2310147"/>
          </a:xfrm>
          <a:prstGeom prst="rect">
            <a:avLst/>
          </a:prstGeom>
        </p:spPr>
      </p:pic>
      <p:sp>
        <p:nvSpPr>
          <p:cNvPr id="8" name="TextBox 7">
            <a:extLst>
              <a:ext uri="{FF2B5EF4-FFF2-40B4-BE49-F238E27FC236}">
                <a16:creationId xmlns:a16="http://schemas.microsoft.com/office/drawing/2014/main" id="{6A546540-05E5-9CDA-A71A-13303789A257}"/>
              </a:ext>
            </a:extLst>
          </p:cNvPr>
          <p:cNvSpPr txBox="1"/>
          <p:nvPr/>
        </p:nvSpPr>
        <p:spPr>
          <a:xfrm>
            <a:off x="10800734" y="3905553"/>
            <a:ext cx="1391265" cy="369332"/>
          </a:xfrm>
          <a:prstGeom prst="rect">
            <a:avLst/>
          </a:prstGeom>
          <a:noFill/>
        </p:spPr>
        <p:txBody>
          <a:bodyPr wrap="square" rtlCol="0">
            <a:spAutoFit/>
          </a:bodyPr>
          <a:lstStyle/>
          <a:p>
            <a:r>
              <a:rPr lang="en-IN" dirty="0"/>
              <a:t>(commit id)</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4" name="Ink 13">
                <a:extLst>
                  <a:ext uri="{FF2B5EF4-FFF2-40B4-BE49-F238E27FC236}">
                    <a16:creationId xmlns:a16="http://schemas.microsoft.com/office/drawing/2014/main" id="{2CD85E08-F175-B7EE-3843-240E8AA14FB0}"/>
                  </a:ext>
                </a:extLst>
              </p14:cNvPr>
              <p14:cNvContentPartPr/>
              <p14:nvPr/>
            </p14:nvContentPartPr>
            <p14:xfrm>
              <a:off x="10118090" y="5143099"/>
              <a:ext cx="1349280" cy="412920"/>
            </p14:xfrm>
          </p:contentPart>
        </mc:Choice>
        <mc:Fallback xmlns="">
          <p:pic>
            <p:nvPicPr>
              <p:cNvPr id="14" name="Ink 13">
                <a:extLst>
                  <a:ext uri="{FF2B5EF4-FFF2-40B4-BE49-F238E27FC236}">
                    <a16:creationId xmlns:a16="http://schemas.microsoft.com/office/drawing/2014/main" id="{2CD85E08-F175-B7EE-3843-240E8AA14FB0}"/>
                  </a:ext>
                </a:extLst>
              </p:cNvPr>
              <p:cNvPicPr/>
              <p:nvPr/>
            </p:nvPicPr>
            <p:blipFill>
              <a:blip r:embed="rId5"/>
              <a:stretch>
                <a:fillRect/>
              </a:stretch>
            </p:blipFill>
            <p:spPr>
              <a:xfrm>
                <a:off x="10055450" y="5080459"/>
                <a:ext cx="1474920" cy="53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5" name="Ink 14">
                <a:extLst>
                  <a:ext uri="{FF2B5EF4-FFF2-40B4-BE49-F238E27FC236}">
                    <a16:creationId xmlns:a16="http://schemas.microsoft.com/office/drawing/2014/main" id="{B423EC6A-8823-5311-89F4-CD8148A5448D}"/>
                  </a:ext>
                </a:extLst>
              </p14:cNvPr>
              <p14:cNvContentPartPr/>
              <p14:nvPr/>
            </p14:nvContentPartPr>
            <p14:xfrm>
              <a:off x="11496530" y="4296739"/>
              <a:ext cx="360" cy="836640"/>
            </p14:xfrm>
          </p:contentPart>
        </mc:Choice>
        <mc:Fallback xmlns="">
          <p:pic>
            <p:nvPicPr>
              <p:cNvPr id="15" name="Ink 14">
                <a:extLst>
                  <a:ext uri="{FF2B5EF4-FFF2-40B4-BE49-F238E27FC236}">
                    <a16:creationId xmlns:a16="http://schemas.microsoft.com/office/drawing/2014/main" id="{B423EC6A-8823-5311-89F4-CD8148A5448D}"/>
                  </a:ext>
                </a:extLst>
              </p:cNvPr>
              <p:cNvPicPr/>
              <p:nvPr/>
            </p:nvPicPr>
            <p:blipFill>
              <a:blip r:embed="rId7"/>
              <a:stretch>
                <a:fillRect/>
              </a:stretch>
            </p:blipFill>
            <p:spPr>
              <a:xfrm>
                <a:off x="11433530" y="4233739"/>
                <a:ext cx="126000" cy="962280"/>
              </a:xfrm>
              <a:prstGeom prst="rect">
                <a:avLst/>
              </a:prstGeom>
            </p:spPr>
          </p:pic>
        </mc:Fallback>
      </mc:AlternateContent>
    </p:spTree>
    <p:extLst>
      <p:ext uri="{BB962C8B-B14F-4D97-AF65-F5344CB8AC3E}">
        <p14:creationId xmlns:p14="http://schemas.microsoft.com/office/powerpoint/2010/main" val="3408013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p:txBody>
          <a:bodyPr/>
          <a:lstStyle/>
          <a:p>
            <a:r>
              <a:rPr lang="en-IN" dirty="0"/>
              <a:t>Now suppose we have done a mistake and we want to undo it. Then there are 3 parts at where we can undo :</a:t>
            </a:r>
          </a:p>
          <a:p>
            <a:r>
              <a:rPr lang="en-IN" dirty="0"/>
              <a:t>Create/Modify </a:t>
            </a:r>
            <a:r>
              <a:rPr lang="en-IN" dirty="0">
                <a:sym typeface="Wingdings" panose="05000000000000000000" pitchFamily="2" charset="2"/>
              </a:rPr>
              <a:t> Undo at this level</a:t>
            </a:r>
            <a:endParaRPr lang="en-IN" dirty="0"/>
          </a:p>
          <a:p>
            <a:r>
              <a:rPr lang="en-IN" dirty="0"/>
              <a:t>Add </a:t>
            </a:r>
            <a:r>
              <a:rPr lang="en-IN" dirty="0">
                <a:sym typeface="Wingdings" panose="05000000000000000000" pitchFamily="2" charset="2"/>
              </a:rPr>
              <a:t> Undo at this level</a:t>
            </a:r>
            <a:endParaRPr lang="en-IN" dirty="0"/>
          </a:p>
          <a:p>
            <a:r>
              <a:rPr lang="en-IN" dirty="0"/>
              <a:t>Commit </a:t>
            </a:r>
            <a:r>
              <a:rPr lang="en-IN" dirty="0">
                <a:sym typeface="Wingdings" panose="05000000000000000000" pitchFamily="2" charset="2"/>
              </a:rPr>
              <a:t> Undo at this level</a:t>
            </a:r>
          </a:p>
          <a:p>
            <a:endParaRPr lang="en-IN" dirty="0">
              <a:sym typeface="Wingdings" panose="05000000000000000000" pitchFamily="2" charset="2"/>
            </a:endParaRPr>
          </a:p>
          <a:p>
            <a:pPr marL="0" indent="0">
              <a:buNone/>
            </a:pPr>
            <a:r>
              <a:rPr lang="en-IN" dirty="0">
                <a:sym typeface="Wingdings" panose="05000000000000000000" pitchFamily="2" charset="2"/>
              </a:rPr>
              <a:t>(There should be some info. in file so that we can confirm the undo’s!)</a:t>
            </a:r>
            <a:endParaRPr lang="en-IN" dirty="0"/>
          </a:p>
          <a:p>
            <a:endParaRPr lang="en-IN" dirty="0"/>
          </a:p>
        </p:txBody>
      </p:sp>
    </p:spTree>
    <p:extLst>
      <p:ext uri="{BB962C8B-B14F-4D97-AF65-F5344CB8AC3E}">
        <p14:creationId xmlns:p14="http://schemas.microsoft.com/office/powerpoint/2010/main" val="2528676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38000">
              <a:srgbClr val="92D050">
                <a:alpha val="85000"/>
              </a:srgbClr>
            </a:gs>
            <a:gs pos="74000">
              <a:srgbClr val="FFC000">
                <a:alpha val="23000"/>
              </a:srgbClr>
            </a:gs>
            <a:gs pos="100000">
              <a:srgbClr val="7030A0">
                <a:alpha val="52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769-30E8-E83F-3BE1-6D74D8EE9B51}"/>
              </a:ext>
            </a:extLst>
          </p:cNvPr>
          <p:cNvSpPr>
            <a:spLocks noGrp="1"/>
          </p:cNvSpPr>
          <p:nvPr>
            <p:ph type="title"/>
          </p:nvPr>
        </p:nvSpPr>
        <p:spPr>
          <a:xfrm>
            <a:off x="570272" y="178772"/>
            <a:ext cx="5348748" cy="1325563"/>
          </a:xfrm>
        </p:spPr>
        <p:txBody>
          <a:bodyPr/>
          <a:lstStyle/>
          <a:p>
            <a:r>
              <a:rPr lang="en-IN" u="sng" dirty="0">
                <a:latin typeface="Arial Rounded MT Bold" panose="020F0704030504030204" pitchFamily="34" charset="0"/>
              </a:rPr>
              <a:t>Undo</a:t>
            </a:r>
            <a:r>
              <a:rPr lang="en-IN" u="sng" dirty="0"/>
              <a:t> </a:t>
            </a:r>
            <a:r>
              <a:rPr lang="en-IN" u="sng" dirty="0">
                <a:latin typeface="Arial Rounded MT Bold" panose="020F0704030504030204" pitchFamily="34" charset="0"/>
              </a:rPr>
              <a:t>Modification</a:t>
            </a:r>
          </a:p>
        </p:txBody>
      </p:sp>
      <p:sp>
        <p:nvSpPr>
          <p:cNvPr id="4" name="Content Placeholder 3">
            <a:extLst>
              <a:ext uri="{FF2B5EF4-FFF2-40B4-BE49-F238E27FC236}">
                <a16:creationId xmlns:a16="http://schemas.microsoft.com/office/drawing/2014/main" id="{17A34054-28F2-CF5E-D62F-951B132A2EC1}"/>
              </a:ext>
            </a:extLst>
          </p:cNvPr>
          <p:cNvSpPr>
            <a:spLocks noGrp="1"/>
          </p:cNvSpPr>
          <p:nvPr>
            <p:ph idx="1"/>
          </p:nvPr>
        </p:nvSpPr>
        <p:spPr>
          <a:xfrm>
            <a:off x="943897" y="1504335"/>
            <a:ext cx="3637935" cy="4672628"/>
          </a:xfrm>
        </p:spPr>
        <p:txBody>
          <a:bodyPr/>
          <a:lstStyle/>
          <a:p>
            <a:pPr marL="0" indent="0">
              <a:buNone/>
            </a:pPr>
            <a:r>
              <a:rPr lang="en-IN" dirty="0"/>
              <a:t>(you can type “</a:t>
            </a:r>
            <a:r>
              <a:rPr lang="en-IN" i="1" dirty="0" err="1"/>
              <a:t>dir</a:t>
            </a:r>
            <a:r>
              <a:rPr lang="en-IN" dirty="0"/>
              <a:t>” to check out what all files are present in the folder)</a:t>
            </a:r>
          </a:p>
          <a:p>
            <a:pPr marL="0" indent="0">
              <a:buNone/>
            </a:pPr>
            <a:endParaRPr lang="en-IN" dirty="0"/>
          </a:p>
          <a:p>
            <a:r>
              <a:rPr lang="en-IN" dirty="0"/>
              <a:t> We can undo it by typing “</a:t>
            </a:r>
            <a:r>
              <a:rPr lang="en-IN" i="1" dirty="0"/>
              <a:t>git restore file1.txt</a:t>
            </a:r>
            <a:r>
              <a:rPr lang="en-IN" dirty="0"/>
              <a:t>”</a:t>
            </a:r>
          </a:p>
        </p:txBody>
      </p:sp>
      <p:pic>
        <p:nvPicPr>
          <p:cNvPr id="5" name="Picture 4">
            <a:extLst>
              <a:ext uri="{FF2B5EF4-FFF2-40B4-BE49-F238E27FC236}">
                <a16:creationId xmlns:a16="http://schemas.microsoft.com/office/drawing/2014/main" id="{ADB506C6-F158-D558-CD84-3D11251FBA44}"/>
              </a:ext>
            </a:extLst>
          </p:cNvPr>
          <p:cNvPicPr>
            <a:picLocks noChangeAspect="1"/>
          </p:cNvPicPr>
          <p:nvPr/>
        </p:nvPicPr>
        <p:blipFill>
          <a:blip r:embed="rId2"/>
          <a:stretch>
            <a:fillRect/>
          </a:stretch>
        </p:blipFill>
        <p:spPr>
          <a:xfrm>
            <a:off x="5816721" y="220081"/>
            <a:ext cx="5537078" cy="2568507"/>
          </a:xfrm>
          <a:prstGeom prst="rect">
            <a:avLst/>
          </a:prstGeom>
        </p:spPr>
      </p:pic>
      <p:pic>
        <p:nvPicPr>
          <p:cNvPr id="7" name="Picture 6">
            <a:extLst>
              <a:ext uri="{FF2B5EF4-FFF2-40B4-BE49-F238E27FC236}">
                <a16:creationId xmlns:a16="http://schemas.microsoft.com/office/drawing/2014/main" id="{9B7F7F83-8441-8DB9-D3C7-A749FFDD04A5}"/>
              </a:ext>
            </a:extLst>
          </p:cNvPr>
          <p:cNvPicPr>
            <a:picLocks noChangeAspect="1"/>
          </p:cNvPicPr>
          <p:nvPr/>
        </p:nvPicPr>
        <p:blipFill>
          <a:blip r:embed="rId3"/>
          <a:stretch>
            <a:fillRect/>
          </a:stretch>
        </p:blipFill>
        <p:spPr>
          <a:xfrm>
            <a:off x="5816721" y="2979648"/>
            <a:ext cx="5537079" cy="3729573"/>
          </a:xfrm>
          <a:prstGeom prst="rect">
            <a:avLst/>
          </a:prstGeom>
        </p:spPr>
      </p:pic>
      <p:grpSp>
        <p:nvGrpSpPr>
          <p:cNvPr id="17" name="Group 16">
            <a:extLst>
              <a:ext uri="{FF2B5EF4-FFF2-40B4-BE49-F238E27FC236}">
                <a16:creationId xmlns:a16="http://schemas.microsoft.com/office/drawing/2014/main" id="{DBC45B54-16D6-6051-115D-20945FE0B24D}"/>
              </a:ext>
            </a:extLst>
          </p:cNvPr>
          <p:cNvGrpSpPr/>
          <p:nvPr/>
        </p:nvGrpSpPr>
        <p:grpSpPr>
          <a:xfrm>
            <a:off x="4630970" y="5740428"/>
            <a:ext cx="1000800" cy="360"/>
            <a:chOff x="4630970" y="5740428"/>
            <a:chExt cx="1000800" cy="36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11151123-6E70-95C6-F166-9AAB078F2CC3}"/>
                    </a:ext>
                  </a:extLst>
                </p14:cNvPr>
                <p14:cNvContentPartPr/>
                <p14:nvPr/>
              </p14:nvContentPartPr>
              <p14:xfrm>
                <a:off x="4630970" y="5740428"/>
                <a:ext cx="957240" cy="360"/>
              </p14:xfrm>
            </p:contentPart>
          </mc:Choice>
          <mc:Fallback xmlns="">
            <p:pic>
              <p:nvPicPr>
                <p:cNvPr id="12" name="Ink 11">
                  <a:extLst>
                    <a:ext uri="{FF2B5EF4-FFF2-40B4-BE49-F238E27FC236}">
                      <a16:creationId xmlns:a16="http://schemas.microsoft.com/office/drawing/2014/main" id="{11151123-6E70-95C6-F166-9AAB078F2CC3}"/>
                    </a:ext>
                  </a:extLst>
                </p:cNvPr>
                <p:cNvPicPr/>
                <p:nvPr/>
              </p:nvPicPr>
              <p:blipFill>
                <a:blip r:embed="rId5"/>
                <a:stretch>
                  <a:fillRect/>
                </a:stretch>
              </p:blipFill>
              <p:spPr>
                <a:xfrm>
                  <a:off x="4567970" y="5677428"/>
                  <a:ext cx="1082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1B357732-4852-CAE0-F8C6-5B2FD40B38E7}"/>
                    </a:ext>
                  </a:extLst>
                </p14:cNvPr>
                <p14:cNvContentPartPr/>
                <p14:nvPr/>
              </p14:nvContentPartPr>
              <p14:xfrm>
                <a:off x="5476250" y="5740428"/>
                <a:ext cx="105120" cy="360"/>
              </p14:xfrm>
            </p:contentPart>
          </mc:Choice>
          <mc:Fallback xmlns="">
            <p:pic>
              <p:nvPicPr>
                <p:cNvPr id="13" name="Ink 12">
                  <a:extLst>
                    <a:ext uri="{FF2B5EF4-FFF2-40B4-BE49-F238E27FC236}">
                      <a16:creationId xmlns:a16="http://schemas.microsoft.com/office/drawing/2014/main" id="{1B357732-4852-CAE0-F8C6-5B2FD40B38E7}"/>
                    </a:ext>
                  </a:extLst>
                </p:cNvPr>
                <p:cNvPicPr/>
                <p:nvPr/>
              </p:nvPicPr>
              <p:blipFill>
                <a:blip r:embed="rId7"/>
                <a:stretch>
                  <a:fillRect/>
                </a:stretch>
              </p:blipFill>
              <p:spPr>
                <a:xfrm>
                  <a:off x="5413610" y="5677428"/>
                  <a:ext cx="2307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DA5A7313-7A2B-584D-85B7-D7FEE080B538}"/>
                    </a:ext>
                  </a:extLst>
                </p14:cNvPr>
                <p14:cNvContentPartPr/>
                <p14:nvPr/>
              </p14:nvContentPartPr>
              <p14:xfrm>
                <a:off x="5447090" y="5740428"/>
                <a:ext cx="184680" cy="360"/>
              </p14:xfrm>
            </p:contentPart>
          </mc:Choice>
          <mc:Fallback xmlns="">
            <p:pic>
              <p:nvPicPr>
                <p:cNvPr id="14" name="Ink 13">
                  <a:extLst>
                    <a:ext uri="{FF2B5EF4-FFF2-40B4-BE49-F238E27FC236}">
                      <a16:creationId xmlns:a16="http://schemas.microsoft.com/office/drawing/2014/main" id="{DA5A7313-7A2B-584D-85B7-D7FEE080B538}"/>
                    </a:ext>
                  </a:extLst>
                </p:cNvPr>
                <p:cNvPicPr/>
                <p:nvPr/>
              </p:nvPicPr>
              <p:blipFill>
                <a:blip r:embed="rId9"/>
                <a:stretch>
                  <a:fillRect/>
                </a:stretch>
              </p:blipFill>
              <p:spPr>
                <a:xfrm>
                  <a:off x="5384090" y="5677428"/>
                  <a:ext cx="3103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5A35DD46-ED4F-BDB6-AE04-154D344F3DD7}"/>
                    </a:ext>
                  </a:extLst>
                </p14:cNvPr>
                <p14:cNvContentPartPr/>
                <p14:nvPr/>
              </p14:nvContentPartPr>
              <p14:xfrm>
                <a:off x="5417210" y="5740428"/>
                <a:ext cx="174240" cy="360"/>
              </p14:xfrm>
            </p:contentPart>
          </mc:Choice>
          <mc:Fallback xmlns="">
            <p:pic>
              <p:nvPicPr>
                <p:cNvPr id="16" name="Ink 15">
                  <a:extLst>
                    <a:ext uri="{FF2B5EF4-FFF2-40B4-BE49-F238E27FC236}">
                      <a16:creationId xmlns:a16="http://schemas.microsoft.com/office/drawing/2014/main" id="{5A35DD46-ED4F-BDB6-AE04-154D344F3DD7}"/>
                    </a:ext>
                  </a:extLst>
                </p:cNvPr>
                <p:cNvPicPr/>
                <p:nvPr/>
              </p:nvPicPr>
              <p:blipFill>
                <a:blip r:embed="rId11"/>
                <a:stretch>
                  <a:fillRect/>
                </a:stretch>
              </p:blipFill>
              <p:spPr>
                <a:xfrm>
                  <a:off x="5354570" y="5677428"/>
                  <a:ext cx="29988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D5F5627C-095A-57ED-88BC-2CA3C35F8D2D}"/>
                  </a:ext>
                </a:extLst>
              </p14:cNvPr>
              <p14:cNvContentPartPr/>
              <p14:nvPr/>
            </p14:nvContentPartPr>
            <p14:xfrm>
              <a:off x="5407070" y="5738817"/>
              <a:ext cx="227220" cy="351215"/>
            </p14:xfrm>
          </p:contentPart>
        </mc:Choice>
        <mc:Fallback xmlns="">
          <p:pic>
            <p:nvPicPr>
              <p:cNvPr id="21" name="Ink 20">
                <a:extLst>
                  <a:ext uri="{FF2B5EF4-FFF2-40B4-BE49-F238E27FC236}">
                    <a16:creationId xmlns:a16="http://schemas.microsoft.com/office/drawing/2014/main" id="{D5F5627C-095A-57ED-88BC-2CA3C35F8D2D}"/>
                  </a:ext>
                </a:extLst>
              </p:cNvPr>
              <p:cNvPicPr/>
              <p:nvPr/>
            </p:nvPicPr>
            <p:blipFill>
              <a:blip r:embed="rId13"/>
              <a:stretch>
                <a:fillRect/>
              </a:stretch>
            </p:blipFill>
            <p:spPr>
              <a:xfrm>
                <a:off x="5344053" y="5675778"/>
                <a:ext cx="352893" cy="47693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B83EFEA6-F240-13C1-603B-25954C295678}"/>
                  </a:ext>
                </a:extLst>
              </p14:cNvPr>
              <p14:cNvContentPartPr/>
              <p14:nvPr/>
            </p14:nvContentPartPr>
            <p14:xfrm>
              <a:off x="5437141" y="5521017"/>
              <a:ext cx="190800" cy="217800"/>
            </p14:xfrm>
          </p:contentPart>
        </mc:Choice>
        <mc:Fallback xmlns="">
          <p:pic>
            <p:nvPicPr>
              <p:cNvPr id="22" name="Ink 21">
                <a:extLst>
                  <a:ext uri="{FF2B5EF4-FFF2-40B4-BE49-F238E27FC236}">
                    <a16:creationId xmlns:a16="http://schemas.microsoft.com/office/drawing/2014/main" id="{B83EFEA6-F240-13C1-603B-25954C295678}"/>
                  </a:ext>
                </a:extLst>
              </p:cNvPr>
              <p:cNvPicPr/>
              <p:nvPr/>
            </p:nvPicPr>
            <p:blipFill>
              <a:blip r:embed="rId15"/>
              <a:stretch>
                <a:fillRect/>
              </a:stretch>
            </p:blipFill>
            <p:spPr>
              <a:xfrm>
                <a:off x="5374501" y="5458017"/>
                <a:ext cx="316440" cy="343440"/>
              </a:xfrm>
              <a:prstGeom prst="rect">
                <a:avLst/>
              </a:prstGeom>
            </p:spPr>
          </p:pic>
        </mc:Fallback>
      </mc:AlternateContent>
    </p:spTree>
    <p:extLst>
      <p:ext uri="{BB962C8B-B14F-4D97-AF65-F5344CB8AC3E}">
        <p14:creationId xmlns:p14="http://schemas.microsoft.com/office/powerpoint/2010/main" val="616023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4701</TotalTime>
  <Words>2675</Words>
  <Application>Microsoft Office PowerPoint</Application>
  <PresentationFormat>Widescreen</PresentationFormat>
  <Paragraphs>231</Paragraphs>
  <Slides>58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Yu Gothic Medium</vt:lpstr>
      <vt:lpstr>Arial</vt:lpstr>
      <vt:lpstr>Arial Rounded MT Bold</vt:lpstr>
      <vt:lpstr>Bahnschrift SemiBold SemiConden</vt:lpstr>
      <vt:lpstr>Calibri</vt:lpstr>
      <vt:lpstr>Calibri Light</vt:lpstr>
      <vt:lpstr>Century Gothic</vt:lpstr>
      <vt:lpstr>Wingdings</vt:lpstr>
      <vt:lpstr>Office Theme</vt:lpstr>
      <vt:lpstr>PowerPoint Presentation</vt:lpstr>
      <vt:lpstr>PowerPoint Presentation</vt:lpstr>
      <vt:lpstr>Git Snapshot</vt:lpstr>
      <vt:lpstr>Git States</vt:lpstr>
      <vt:lpstr>Installing Git</vt:lpstr>
      <vt:lpstr>Git Functions/Properties</vt:lpstr>
      <vt:lpstr>PowerPoint Presentation</vt:lpstr>
      <vt:lpstr>PowerPoint Presentation</vt:lpstr>
      <vt:lpstr>Undo Modification</vt:lpstr>
      <vt:lpstr>Undo Add</vt:lpstr>
      <vt:lpstr>Undo Commit</vt:lpstr>
      <vt:lpstr>Difference between Soft Reset and Hard Reset</vt:lpstr>
      <vt:lpstr>Git Branches</vt:lpstr>
      <vt:lpstr>Creating Branches</vt:lpstr>
      <vt:lpstr>Git Stash</vt:lpstr>
      <vt:lpstr>PowerPoint Presentation</vt:lpstr>
      <vt:lpstr> </vt:lpstr>
      <vt:lpstr>Merging Branches</vt:lpstr>
      <vt:lpstr>PowerPoint Presentation</vt:lpstr>
      <vt:lpstr>Merging Conflicts</vt:lpstr>
      <vt:lpstr>PowerPoint Presentation</vt:lpstr>
      <vt:lpstr>PowerPoint Presentation</vt:lpstr>
      <vt:lpstr>PowerPoint Presentation</vt:lpstr>
      <vt:lpstr>PowerPoint Presentation</vt:lpstr>
      <vt:lpstr>Git Remote</vt:lpstr>
      <vt:lpstr>PowerPoint Presentation</vt:lpstr>
      <vt:lpstr>Making new Repository </vt:lpstr>
      <vt:lpstr>PowerPoint Presentation</vt:lpstr>
      <vt:lpstr>Connection local and remote</vt:lpstr>
      <vt:lpstr>Pushing an existing repository from the command line</vt:lpstr>
      <vt:lpstr>PowerPoint Presentation</vt:lpstr>
      <vt:lpstr>PowerPoint Presentation</vt:lpstr>
      <vt:lpstr>Git Clone</vt:lpstr>
      <vt:lpstr>PowerPoint Presentation</vt:lpstr>
      <vt:lpstr>How to add updated file from remote to local?</vt:lpstr>
      <vt:lpstr>PowerPoint Presentation</vt:lpstr>
      <vt:lpstr>PowerPoint Presentation</vt:lpstr>
      <vt:lpstr>Forking and PR ( Pull request )</vt:lpstr>
      <vt:lpstr>PowerPoint Presentation</vt:lpstr>
      <vt:lpstr>PowerPoint Presentation</vt:lpstr>
      <vt:lpstr>PowerPoint Presentation</vt:lpstr>
      <vt:lpstr>Rebasing Branches</vt:lpstr>
      <vt:lpstr>PowerPoint Presentation</vt:lpstr>
      <vt:lpstr>PowerPoint Presentation</vt:lpstr>
      <vt:lpstr>PowerPoint Presentation</vt:lpstr>
      <vt:lpstr>PowerPoint Presentation</vt:lpstr>
      <vt:lpstr>Conflict during rebase</vt:lpstr>
      <vt:lpstr>PowerPoint Presentation</vt:lpstr>
      <vt:lpstr>PowerPoint Presentation</vt:lpstr>
      <vt:lpstr>Rebasing Vs Merge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VERMA</dc:creator>
  <cp:lastModifiedBy>ANKIT VERMA</cp:lastModifiedBy>
  <cp:revision>4</cp:revision>
  <dcterms:created xsi:type="dcterms:W3CDTF">2023-09-06T20:56:59Z</dcterms:created>
  <dcterms:modified xsi:type="dcterms:W3CDTF">2024-04-27T20:05:05Z</dcterms:modified>
</cp:coreProperties>
</file>